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77" r:id="rId6"/>
    <p:sldId id="258" r:id="rId7"/>
    <p:sldId id="278" r:id="rId8"/>
    <p:sldId id="279" r:id="rId9"/>
    <p:sldId id="280" r:id="rId10"/>
    <p:sldId id="281" r:id="rId11"/>
    <p:sldId id="282" r:id="rId12"/>
    <p:sldId id="283" r:id="rId13"/>
    <p:sldId id="284" r:id="rId14"/>
    <p:sldId id="290" r:id="rId15"/>
    <p:sldId id="286" r:id="rId16"/>
    <p:sldId id="291" r:id="rId17"/>
    <p:sldId id="288" r:id="rId18"/>
    <p:sldId id="28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9" autoAdjust="0"/>
    <p:restoredTop sz="95033" autoAdjust="0"/>
  </p:normalViewPr>
  <p:slideViewPr>
    <p:cSldViewPr snapToGrid="0">
      <p:cViewPr varScale="1">
        <p:scale>
          <a:sx n="78" d="100"/>
          <a:sy n="78" d="100"/>
        </p:scale>
        <p:origin x="134" y="7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5450C9-30E0-4ACF-BDD1-092463FFF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B36ABAD-DFC6-41BB-AF76-77EBFA4568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79BF0D-A27E-4949-BA05-26DFC7FA342E}" type="datetimeFigureOut">
              <a:rPr lang="en-US" smtClean="0"/>
              <a:t>8/8/2023</a:t>
            </a:fld>
            <a:endParaRPr lang="en-US" dirty="0"/>
          </a:p>
        </p:txBody>
      </p:sp>
      <p:sp>
        <p:nvSpPr>
          <p:cNvPr id="4" name="Footer Placeholder 3">
            <a:extLst>
              <a:ext uri="{FF2B5EF4-FFF2-40B4-BE49-F238E27FC236}">
                <a16:creationId xmlns:a16="http://schemas.microsoft.com/office/drawing/2014/main" id="{EEAC7E56-E390-43F2-A87A-4A200501E4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56FB9EB-179C-4409-A4AF-09861B235A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762803-C07A-499E-9504-8ED8734DAF46}" type="slidenum">
              <a:rPr lang="en-US" smtClean="0"/>
              <a:t>‹#›</a:t>
            </a:fld>
            <a:endParaRPr lang="en-US" dirty="0"/>
          </a:p>
        </p:txBody>
      </p:sp>
    </p:spTree>
    <p:extLst>
      <p:ext uri="{BB962C8B-B14F-4D97-AF65-F5344CB8AC3E}">
        <p14:creationId xmlns:p14="http://schemas.microsoft.com/office/powerpoint/2010/main" val="2624469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C4AA30-155C-4903-9267-E3BBFB95FF41}" type="datetimeFigureOut">
              <a:rPr lang="en-US" smtClean="0"/>
              <a:t>8/8/2023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B3F336-7DD2-47CF-A0F3-D1163B2A9C10}" type="slidenum">
              <a:rPr lang="en-US" smtClean="0"/>
              <a:t>‹#›</a:t>
            </a:fld>
            <a:endParaRPr lang="en-US" dirty="0"/>
          </a:p>
        </p:txBody>
      </p:sp>
    </p:spTree>
    <p:extLst>
      <p:ext uri="{BB962C8B-B14F-4D97-AF65-F5344CB8AC3E}">
        <p14:creationId xmlns:p14="http://schemas.microsoft.com/office/powerpoint/2010/main" val="1747130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43BBF-5896-492F-B293-DE44DE83197D}"/>
              </a:ext>
              <a:ext uri="{C183D7F6-B498-43B3-948B-1728B52AA6E4}">
                <adec:decorative xmlns:adec="http://schemas.microsoft.com/office/drawing/2017/decorative" val="1"/>
              </a:ext>
            </a:extLst>
          </p:cNvPr>
          <p:cNvSpPr/>
          <p:nvPr userDrawn="1"/>
        </p:nvSpPr>
        <p:spPr>
          <a:xfrm>
            <a:off x="3600127" y="5095875"/>
            <a:ext cx="4991747" cy="17621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Picture Placeholder 5">
            <a:extLst>
              <a:ext uri="{FF2B5EF4-FFF2-40B4-BE49-F238E27FC236}">
                <a16:creationId xmlns:a16="http://schemas.microsoft.com/office/drawing/2014/main" id="{28BC4C36-9C93-4585-BF64-797C379471F5}"/>
              </a:ext>
            </a:extLst>
          </p:cNvPr>
          <p:cNvSpPr>
            <a:spLocks noGrp="1"/>
          </p:cNvSpPr>
          <p:nvPr>
            <p:ph type="pic" sz="quarter" idx="10" hasCustomPrompt="1"/>
          </p:nvPr>
        </p:nvSpPr>
        <p:spPr>
          <a:xfrm>
            <a:off x="466725" y="466725"/>
            <a:ext cx="11258550" cy="5924550"/>
          </a:xfrm>
          <a:custGeom>
            <a:avLst/>
            <a:gdLst>
              <a:gd name="connsiteX0" fmla="*/ 0 w 11258550"/>
              <a:gd name="connsiteY0" fmla="*/ 0 h 5924550"/>
              <a:gd name="connsiteX1" fmla="*/ 11258550 w 11258550"/>
              <a:gd name="connsiteY1" fmla="*/ 0 h 5924550"/>
              <a:gd name="connsiteX2" fmla="*/ 11258550 w 11258550"/>
              <a:gd name="connsiteY2" fmla="*/ 5924550 h 5924550"/>
              <a:gd name="connsiteX3" fmla="*/ 8125149 w 11258550"/>
              <a:gd name="connsiteY3" fmla="*/ 5924550 h 5924550"/>
              <a:gd name="connsiteX4" fmla="*/ 8125149 w 11258550"/>
              <a:gd name="connsiteY4" fmla="*/ 4629150 h 5924550"/>
              <a:gd name="connsiteX5" fmla="*/ 3133402 w 11258550"/>
              <a:gd name="connsiteY5" fmla="*/ 4629150 h 5924550"/>
              <a:gd name="connsiteX6" fmla="*/ 3133402 w 11258550"/>
              <a:gd name="connsiteY6" fmla="*/ 5924550 h 5924550"/>
              <a:gd name="connsiteX7" fmla="*/ 0 w 11258550"/>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0"/>
                </a:moveTo>
                <a:lnTo>
                  <a:pt x="11258550" y="0"/>
                </a:lnTo>
                <a:lnTo>
                  <a:pt x="11258550" y="5924550"/>
                </a:lnTo>
                <a:lnTo>
                  <a:pt x="8125149" y="5924550"/>
                </a:lnTo>
                <a:lnTo>
                  <a:pt x="8125149" y="4629150"/>
                </a:lnTo>
                <a:lnTo>
                  <a:pt x="3133402" y="4629150"/>
                </a:lnTo>
                <a:lnTo>
                  <a:pt x="3133402" y="5924550"/>
                </a:lnTo>
                <a:lnTo>
                  <a:pt x="0" y="5924550"/>
                </a:lnTo>
                <a:close/>
              </a:path>
            </a:pathLst>
          </a:custGeom>
        </p:spPr>
        <p:txBody>
          <a:bodyPr wrap="square">
            <a:noAutofit/>
          </a:bodyPr>
          <a:lstStyle>
            <a:lvl1pPr marL="0" indent="0" algn="ctr">
              <a:buNone/>
              <a:defRPr/>
            </a:lvl1pPr>
          </a:lstStyle>
          <a:p>
            <a:r>
              <a:rPr lang="en-US" dirty="0"/>
              <a:t>Click to add photo</a:t>
            </a:r>
          </a:p>
        </p:txBody>
      </p:sp>
      <p:sp>
        <p:nvSpPr>
          <p:cNvPr id="18" name="Text Placeholder 17">
            <a:extLst>
              <a:ext uri="{FF2B5EF4-FFF2-40B4-BE49-F238E27FC236}">
                <a16:creationId xmlns:a16="http://schemas.microsoft.com/office/drawing/2014/main" id="{7749D11F-03B6-400D-94E7-177EEBC5C7C3}"/>
              </a:ext>
            </a:extLst>
          </p:cNvPr>
          <p:cNvSpPr>
            <a:spLocks noGrp="1"/>
          </p:cNvSpPr>
          <p:nvPr>
            <p:ph type="body" sz="quarter" idx="12" hasCustomPrompt="1"/>
          </p:nvPr>
        </p:nvSpPr>
        <p:spPr>
          <a:xfrm>
            <a:off x="3960921" y="6176266"/>
            <a:ext cx="4270159" cy="339247"/>
          </a:xfrm>
        </p:spPr>
        <p:txBody>
          <a:bodyPr>
            <a:noAutofit/>
          </a:bodyPr>
          <a:lstStyle>
            <a:lvl1pPr marL="0" indent="0" algn="ctr">
              <a:buNone/>
              <a:defRPr sz="2000" spc="100" baseline="0">
                <a:solidFill>
                  <a:schemeClr val="accent6"/>
                </a:solidFill>
              </a:defRPr>
            </a:lvl1pPr>
          </a:lstStyle>
          <a:p>
            <a:pPr lvl="0"/>
            <a:r>
              <a:rPr lang="en-US"/>
              <a:t>Click to add name</a:t>
            </a:r>
          </a:p>
        </p:txBody>
      </p:sp>
      <p:sp>
        <p:nvSpPr>
          <p:cNvPr id="2" name="Title 1">
            <a:extLst>
              <a:ext uri="{FF2B5EF4-FFF2-40B4-BE49-F238E27FC236}">
                <a16:creationId xmlns:a16="http://schemas.microsoft.com/office/drawing/2014/main" id="{984C86F7-04B1-4F1F-B4FB-8A3C2793606D}"/>
              </a:ext>
            </a:extLst>
          </p:cNvPr>
          <p:cNvSpPr>
            <a:spLocks noGrp="1"/>
          </p:cNvSpPr>
          <p:nvPr>
            <p:ph type="title" hasCustomPrompt="1"/>
          </p:nvPr>
        </p:nvSpPr>
        <p:spPr>
          <a:xfrm>
            <a:off x="3960940" y="5489855"/>
            <a:ext cx="4270248" cy="640080"/>
          </a:xfrm>
        </p:spPr>
        <p:txBody>
          <a:bodyPr anchor="t">
            <a:noAutofit/>
          </a:bodyPr>
          <a:lstStyle>
            <a:lvl1pPr algn="ctr">
              <a:lnSpc>
                <a:spcPct val="80000"/>
              </a:lnSpc>
              <a:defRPr sz="5000" cap="all" baseline="0">
                <a:ln w="19050">
                  <a:solidFill>
                    <a:schemeClr val="accent6"/>
                  </a:solidFill>
                </a:ln>
                <a:noFill/>
              </a:defRPr>
            </a:lvl1pPr>
          </a:lstStyle>
          <a:p>
            <a:r>
              <a:rPr lang="en-US" dirty="0"/>
              <a:t>Click to add title</a:t>
            </a:r>
          </a:p>
        </p:txBody>
      </p:sp>
    </p:spTree>
    <p:extLst>
      <p:ext uri="{BB962C8B-B14F-4D97-AF65-F5344CB8AC3E}">
        <p14:creationId xmlns:p14="http://schemas.microsoft.com/office/powerpoint/2010/main" val="3136384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8D0226-3AB8-4591-90BD-C0E6D9A30301}"/>
              </a:ext>
            </a:extLst>
          </p:cNvPr>
          <p:cNvSpPr/>
          <p:nvPr userDrawn="1"/>
        </p:nvSpPr>
        <p:spPr>
          <a:xfrm>
            <a:off x="1780309"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Rectangle 2">
            <a:extLst>
              <a:ext uri="{FF2B5EF4-FFF2-40B4-BE49-F238E27FC236}">
                <a16:creationId xmlns:a16="http://schemas.microsoft.com/office/drawing/2014/main" id="{3D12CA40-DF7D-4358-831F-BC9B8960CBDB}"/>
              </a:ext>
            </a:extLst>
          </p:cNvPr>
          <p:cNvSpPr/>
          <p:nvPr userDrawn="1"/>
        </p:nvSpPr>
        <p:spPr>
          <a:xfrm>
            <a:off x="4979555"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Rectangle 11">
            <a:extLst>
              <a:ext uri="{FF2B5EF4-FFF2-40B4-BE49-F238E27FC236}">
                <a16:creationId xmlns:a16="http://schemas.microsoft.com/office/drawing/2014/main" id="{95E1A6E6-C76B-400D-9A19-F1B09AD38A3E}"/>
              </a:ext>
            </a:extLst>
          </p:cNvPr>
          <p:cNvSpPr/>
          <p:nvPr userDrawn="1"/>
        </p:nvSpPr>
        <p:spPr>
          <a:xfrm>
            <a:off x="8153400"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ext Placeholder 10">
            <a:extLst>
              <a:ext uri="{FF2B5EF4-FFF2-40B4-BE49-F238E27FC236}">
                <a16:creationId xmlns:a16="http://schemas.microsoft.com/office/drawing/2014/main" id="{E67140AA-40F5-4101-B5AA-DDCDA4906E33}"/>
              </a:ext>
            </a:extLst>
          </p:cNvPr>
          <p:cNvSpPr>
            <a:spLocks noGrp="1"/>
          </p:cNvSpPr>
          <p:nvPr>
            <p:ph type="body" sz="quarter" idx="16" hasCustomPrompt="1"/>
          </p:nvPr>
        </p:nvSpPr>
        <p:spPr>
          <a:xfrm>
            <a:off x="1453428"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966AA58-3FAC-4126-8C63-16F104203B6A}"/>
              </a:ext>
            </a:extLst>
          </p:cNvPr>
          <p:cNvSpPr>
            <a:spLocks noGrp="1"/>
          </p:cNvSpPr>
          <p:nvPr>
            <p:ph type="body" sz="quarter" idx="17" hasCustomPrompt="1"/>
          </p:nvPr>
        </p:nvSpPr>
        <p:spPr>
          <a:xfrm>
            <a:off x="2007899"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3B430FA7-46C5-4651-8ED7-21284AF01213}"/>
              </a:ext>
            </a:extLst>
          </p:cNvPr>
          <p:cNvSpPr>
            <a:spLocks noGrp="1"/>
          </p:cNvSpPr>
          <p:nvPr>
            <p:ph type="body" sz="quarter" idx="18" hasCustomPrompt="1"/>
          </p:nvPr>
        </p:nvSpPr>
        <p:spPr>
          <a:xfrm>
            <a:off x="4652674"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1C698088-82D8-4D90-AE73-66B661DFCBC2}"/>
              </a:ext>
            </a:extLst>
          </p:cNvPr>
          <p:cNvSpPr>
            <a:spLocks noGrp="1"/>
          </p:cNvSpPr>
          <p:nvPr>
            <p:ph type="body" sz="quarter" idx="19" hasCustomPrompt="1"/>
          </p:nvPr>
        </p:nvSpPr>
        <p:spPr>
          <a:xfrm>
            <a:off x="5207145"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7" name="Text Placeholder 10">
            <a:extLst>
              <a:ext uri="{FF2B5EF4-FFF2-40B4-BE49-F238E27FC236}">
                <a16:creationId xmlns:a16="http://schemas.microsoft.com/office/drawing/2014/main" id="{83FF934E-D2F5-409F-B4EB-CD316340BF37}"/>
              </a:ext>
            </a:extLst>
          </p:cNvPr>
          <p:cNvSpPr>
            <a:spLocks noGrp="1"/>
          </p:cNvSpPr>
          <p:nvPr>
            <p:ph type="body" sz="quarter" idx="20" hasCustomPrompt="1"/>
          </p:nvPr>
        </p:nvSpPr>
        <p:spPr>
          <a:xfrm>
            <a:off x="7851920"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7E006825-EBAA-451B-AD52-683B7109D507}"/>
              </a:ext>
            </a:extLst>
          </p:cNvPr>
          <p:cNvSpPr>
            <a:spLocks noGrp="1"/>
          </p:cNvSpPr>
          <p:nvPr>
            <p:ph type="body" sz="quarter" idx="21" hasCustomPrompt="1"/>
          </p:nvPr>
        </p:nvSpPr>
        <p:spPr>
          <a:xfrm>
            <a:off x="8380990"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9" name="Date Placeholder 4">
            <a:extLst>
              <a:ext uri="{FF2B5EF4-FFF2-40B4-BE49-F238E27FC236}">
                <a16:creationId xmlns:a16="http://schemas.microsoft.com/office/drawing/2014/main" id="{044D0E17-B284-4856-BBDB-FFF2EBAB974A}"/>
              </a:ext>
            </a:extLst>
          </p:cNvPr>
          <p:cNvSpPr>
            <a:spLocks noGrp="1"/>
          </p:cNvSpPr>
          <p:nvPr>
            <p:ph type="dt" sz="half" idx="10"/>
          </p:nvPr>
        </p:nvSpPr>
        <p:spPr>
          <a:xfrm>
            <a:off x="838200" y="6515753"/>
            <a:ext cx="2743200" cy="205722"/>
          </a:xfrm>
        </p:spPr>
        <p:txBody>
          <a:bodyPr>
            <a:noAutofit/>
          </a:bodyPr>
          <a:lstStyle/>
          <a:p>
            <a:r>
              <a:rPr lang="en-US"/>
              <a:t>8/03/20XX</a:t>
            </a:r>
            <a:endParaRPr lang="en-US" dirty="0"/>
          </a:p>
        </p:txBody>
      </p:sp>
      <p:sp>
        <p:nvSpPr>
          <p:cNvPr id="20" name="Footer Placeholder 5">
            <a:extLst>
              <a:ext uri="{FF2B5EF4-FFF2-40B4-BE49-F238E27FC236}">
                <a16:creationId xmlns:a16="http://schemas.microsoft.com/office/drawing/2014/main" id="{56B7B285-9E5D-48DB-B740-3FDA433FE99C}"/>
              </a:ext>
            </a:extLst>
          </p:cNvPr>
          <p:cNvSpPr>
            <a:spLocks noGrp="1"/>
          </p:cNvSpPr>
          <p:nvPr>
            <p:ph type="ftr" sz="quarter" idx="11"/>
          </p:nvPr>
        </p:nvSpPr>
        <p:spPr>
          <a:xfrm>
            <a:off x="4038600" y="6515753"/>
            <a:ext cx="4114800" cy="205722"/>
          </a:xfrm>
        </p:spPr>
        <p:txBody>
          <a:bodyPr>
            <a:noAutofit/>
          </a:bodyPr>
          <a:lstStyle/>
          <a:p>
            <a:r>
              <a:rPr lang="en-US" dirty="0"/>
              <a:t>PITCH DECK</a:t>
            </a:r>
          </a:p>
        </p:txBody>
      </p:sp>
      <p:sp>
        <p:nvSpPr>
          <p:cNvPr id="21" name="Slide Number Placeholder 6">
            <a:extLst>
              <a:ext uri="{FF2B5EF4-FFF2-40B4-BE49-F238E27FC236}">
                <a16:creationId xmlns:a16="http://schemas.microsoft.com/office/drawing/2014/main" id="{73D1A241-8F30-495A-8B68-B8A5CAA1F6BB}"/>
              </a:ext>
            </a:extLst>
          </p:cNvPr>
          <p:cNvSpPr>
            <a:spLocks noGrp="1"/>
          </p:cNvSpPr>
          <p:nvPr>
            <p:ph type="sldNum" sz="quarter" idx="12"/>
          </p:nvPr>
        </p:nvSpPr>
        <p:spPr>
          <a:xfrm>
            <a:off x="8610600" y="6515753"/>
            <a:ext cx="2743200" cy="205722"/>
          </a:xfrm>
        </p:spPr>
        <p:txBody>
          <a:bodyPr>
            <a:noAutofit/>
          </a:bodyPr>
          <a:lstStyle/>
          <a:p>
            <a:fld id="{BF860B6F-2FE3-4DE6-9496-980E987E7466}" type="slidenum">
              <a:rPr lang="en-US" smtClean="0"/>
              <a:t>‹#›</a:t>
            </a:fld>
            <a:endParaRPr lang="en-US" dirty="0"/>
          </a:p>
        </p:txBody>
      </p:sp>
      <p:sp>
        <p:nvSpPr>
          <p:cNvPr id="23" name="Rectangle 22">
            <a:extLst>
              <a:ext uri="{FF2B5EF4-FFF2-40B4-BE49-F238E27FC236}">
                <a16:creationId xmlns:a16="http://schemas.microsoft.com/office/drawing/2014/main" id="{CC931C97-3E53-4030-A6E5-50E4DF9A1C34}"/>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F3F8C40A-9F2A-4E97-956E-E8A1BFB94E15}"/>
              </a:ext>
            </a:extLst>
          </p:cNvPr>
          <p:cNvSpPr>
            <a:spLocks noGrp="1"/>
          </p:cNvSpPr>
          <p:nvPr>
            <p:ph type="title" hasCustomPrompt="1"/>
          </p:nvPr>
        </p:nvSpPr>
        <p:spPr>
          <a:xfrm>
            <a:off x="2891574" y="671808"/>
            <a:ext cx="6408851" cy="639192"/>
          </a:xfrm>
        </p:spPr>
        <p:txBody>
          <a:bodyPr/>
          <a:lstStyle>
            <a:lvl1pPr algn="r">
              <a:defRPr/>
            </a:lvl1pPr>
          </a:lstStyle>
          <a:p>
            <a:r>
              <a:rPr lang="en-US" dirty="0"/>
              <a:t>Click to add title</a:t>
            </a:r>
          </a:p>
        </p:txBody>
      </p:sp>
    </p:spTree>
    <p:extLst>
      <p:ext uri="{BB962C8B-B14F-4D97-AF65-F5344CB8AC3E}">
        <p14:creationId xmlns:p14="http://schemas.microsoft.com/office/powerpoint/2010/main" val="102419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E1A5FC-3F83-4927-88B5-5BCBA3EA6843}"/>
              </a:ext>
            </a:extLst>
          </p:cNvPr>
          <p:cNvSpPr>
            <a:spLocks noGrp="1"/>
          </p:cNvSpPr>
          <p:nvPr>
            <p:ph type="pic" sz="quarter" idx="16" hasCustomPrompt="1"/>
          </p:nvPr>
        </p:nvSpPr>
        <p:spPr>
          <a:xfrm>
            <a:off x="7333860" y="466725"/>
            <a:ext cx="4858139" cy="5924550"/>
          </a:xfrm>
        </p:spPr>
        <p:txBody>
          <a:bodyPr>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4A2EE9FB-42C5-4A09-A4FE-4DDE8CF93548}"/>
              </a:ext>
            </a:extLst>
          </p:cNvPr>
          <p:cNvSpPr>
            <a:spLocks noGrp="1"/>
          </p:cNvSpPr>
          <p:nvPr>
            <p:ph type="dt" sz="half" idx="10"/>
          </p:nvPr>
        </p:nvSpPr>
        <p:spPr/>
        <p:txBody>
          <a:bodyPr>
            <a:noAutofit/>
          </a:bodyPr>
          <a:lstStyle/>
          <a:p>
            <a:r>
              <a:rPr lang="en-US"/>
              <a:t>8/03/20XX</a:t>
            </a:r>
            <a:endParaRPr lang="en-US" dirty="0"/>
          </a:p>
        </p:txBody>
      </p:sp>
      <p:sp>
        <p:nvSpPr>
          <p:cNvPr id="5" name="Footer Placeholder 4">
            <a:extLst>
              <a:ext uri="{FF2B5EF4-FFF2-40B4-BE49-F238E27FC236}">
                <a16:creationId xmlns:a16="http://schemas.microsoft.com/office/drawing/2014/main" id="{38208DFF-BE58-419E-A8E1-FD94281589CF}"/>
              </a:ext>
            </a:extLst>
          </p:cNvPr>
          <p:cNvSpPr>
            <a:spLocks noGrp="1"/>
          </p:cNvSpPr>
          <p:nvPr>
            <p:ph type="ftr" sz="quarter" idx="11"/>
          </p:nvPr>
        </p:nvSpPr>
        <p:spPr/>
        <p:txBody>
          <a:bodyPr>
            <a:noAutofit/>
          </a:bodyPr>
          <a:lstStyle/>
          <a:p>
            <a:r>
              <a:rPr lang="en-US" dirty="0"/>
              <a:t>PITCH DECK</a:t>
            </a:r>
          </a:p>
        </p:txBody>
      </p:sp>
      <p:sp>
        <p:nvSpPr>
          <p:cNvPr id="6" name="Slide Number Placeholder 5">
            <a:extLst>
              <a:ext uri="{FF2B5EF4-FFF2-40B4-BE49-F238E27FC236}">
                <a16:creationId xmlns:a16="http://schemas.microsoft.com/office/drawing/2014/main" id="{A424A919-F912-4129-B930-D8A078A8C686}"/>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10" name="Text Placeholder 10">
            <a:extLst>
              <a:ext uri="{FF2B5EF4-FFF2-40B4-BE49-F238E27FC236}">
                <a16:creationId xmlns:a16="http://schemas.microsoft.com/office/drawing/2014/main" id="{7CEA9B97-0004-4411-ABB4-A27F463B897A}"/>
              </a:ext>
            </a:extLst>
          </p:cNvPr>
          <p:cNvSpPr>
            <a:spLocks noGrp="1"/>
          </p:cNvSpPr>
          <p:nvPr>
            <p:ph type="body" sz="quarter" idx="13" hasCustomPrompt="1"/>
          </p:nvPr>
        </p:nvSpPr>
        <p:spPr>
          <a:xfrm>
            <a:off x="757045" y="2387634"/>
            <a:ext cx="2824355" cy="3392805"/>
          </a:xfrm>
          <a:prstGeom prst="rect">
            <a:avLst/>
          </a:prstGeom>
        </p:spPr>
        <p:txBody>
          <a:bodyPr anchor="t">
            <a:noAutofit/>
          </a:bodyPr>
          <a:lstStyle>
            <a:lvl1pPr marL="0" indent="0" algn="l">
              <a:lnSpc>
                <a:spcPct val="125000"/>
              </a:lnSpc>
              <a:spcBef>
                <a:spcPts val="150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5ED60F60-B501-479A-A75A-8FD1F9796572}"/>
              </a:ext>
            </a:extLst>
          </p:cNvPr>
          <p:cNvSpPr>
            <a:spLocks noGrp="1"/>
          </p:cNvSpPr>
          <p:nvPr>
            <p:ph type="body" sz="quarter" idx="17" hasCustomPrompt="1"/>
          </p:nvPr>
        </p:nvSpPr>
        <p:spPr>
          <a:xfrm>
            <a:off x="757045" y="1804968"/>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9170FD0E-EBE1-4417-BC9D-4CD5F92BFD36}"/>
              </a:ext>
            </a:extLst>
          </p:cNvPr>
          <p:cNvSpPr>
            <a:spLocks noGrp="1"/>
          </p:cNvSpPr>
          <p:nvPr>
            <p:ph type="body" sz="quarter" idx="18" hasCustomPrompt="1"/>
          </p:nvPr>
        </p:nvSpPr>
        <p:spPr>
          <a:xfrm>
            <a:off x="4045452" y="2385650"/>
            <a:ext cx="2824355" cy="3392805"/>
          </a:xfrm>
          <a:prstGeom prst="rect">
            <a:avLst/>
          </a:prstGeom>
        </p:spPr>
        <p:txBody>
          <a:bodyPr anchor="t">
            <a:noAutofit/>
          </a:bodyPr>
          <a:lstStyle>
            <a:lvl1pPr marL="0" indent="0" algn="l">
              <a:lnSpc>
                <a:spcPct val="125000"/>
              </a:lnSpc>
              <a:spcBef>
                <a:spcPts val="1500"/>
              </a:spcBef>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17738676-CB36-4BE1-A9C9-0215DEEECB12}"/>
              </a:ext>
            </a:extLst>
          </p:cNvPr>
          <p:cNvSpPr>
            <a:spLocks noGrp="1"/>
          </p:cNvSpPr>
          <p:nvPr>
            <p:ph type="body" sz="quarter" idx="19" hasCustomPrompt="1"/>
          </p:nvPr>
        </p:nvSpPr>
        <p:spPr>
          <a:xfrm>
            <a:off x="4045452" y="1802984"/>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CC438544-38E0-4456-B973-6058B99619B8}"/>
              </a:ext>
            </a:extLst>
          </p:cNvPr>
          <p:cNvSpPr>
            <a:spLocks noGrp="1"/>
          </p:cNvSpPr>
          <p:nvPr>
            <p:ph type="title" hasCustomPrompt="1"/>
          </p:nvPr>
        </p:nvSpPr>
        <p:spPr>
          <a:xfrm>
            <a:off x="724203" y="671808"/>
            <a:ext cx="6041907" cy="639192"/>
          </a:xfrm>
        </p:spPr>
        <p:txBody>
          <a:bodyPr/>
          <a:lstStyle>
            <a:lvl1pPr>
              <a:defRPr/>
            </a:lvl1pPr>
          </a:lstStyle>
          <a:p>
            <a:r>
              <a:rPr lang="en-US" dirty="0"/>
              <a:t>Click to add title</a:t>
            </a:r>
          </a:p>
        </p:txBody>
      </p:sp>
    </p:spTree>
    <p:extLst>
      <p:ext uri="{BB962C8B-B14F-4D97-AF65-F5344CB8AC3E}">
        <p14:creationId xmlns:p14="http://schemas.microsoft.com/office/powerpoint/2010/main" val="600868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3F335-C36A-4214-BC97-BB4C9721814B}"/>
              </a:ext>
            </a:extLst>
          </p:cNvPr>
          <p:cNvSpPr>
            <a:spLocks noGrp="1"/>
          </p:cNvSpPr>
          <p:nvPr>
            <p:ph type="dt" sz="half" idx="10"/>
          </p:nvPr>
        </p:nvSpPr>
        <p:spPr/>
        <p:txBody>
          <a:bodyPr>
            <a:noAutofit/>
          </a:bodyPr>
          <a:lstStyle/>
          <a:p>
            <a:r>
              <a:rPr lang="en-US"/>
              <a:t>8/03/20XX</a:t>
            </a:r>
            <a:endParaRPr lang="en-US" dirty="0"/>
          </a:p>
        </p:txBody>
      </p:sp>
      <p:sp>
        <p:nvSpPr>
          <p:cNvPr id="4" name="Footer Placeholder 3">
            <a:extLst>
              <a:ext uri="{FF2B5EF4-FFF2-40B4-BE49-F238E27FC236}">
                <a16:creationId xmlns:a16="http://schemas.microsoft.com/office/drawing/2014/main" id="{31CCBA95-53AF-4D84-851A-58323862300D}"/>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4138AEEC-9F28-4200-B5D7-453E32B3B8C5}"/>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cxnSp>
        <p:nvCxnSpPr>
          <p:cNvPr id="45" name="Straight Connector 44">
            <a:extLst>
              <a:ext uri="{FF2B5EF4-FFF2-40B4-BE49-F238E27FC236}">
                <a16:creationId xmlns:a16="http://schemas.microsoft.com/office/drawing/2014/main" id="{0D9967FE-B330-4703-9D6E-CC40B84B1030}"/>
              </a:ext>
            </a:extLst>
          </p:cNvPr>
          <p:cNvCxnSpPr>
            <a:cxnSpLocks/>
          </p:cNvCxnSpPr>
          <p:nvPr userDrawn="1"/>
        </p:nvCxnSpPr>
        <p:spPr>
          <a:xfrm>
            <a:off x="6150567" y="2200739"/>
            <a:ext cx="0" cy="346992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BC0FBFA-8000-40C6-8EF3-D30A0A48CBC5}"/>
              </a:ext>
            </a:extLst>
          </p:cNvPr>
          <p:cNvCxnSpPr>
            <a:cxnSpLocks/>
          </p:cNvCxnSpPr>
          <p:nvPr userDrawn="1"/>
        </p:nvCxnSpPr>
        <p:spPr>
          <a:xfrm flipH="1">
            <a:off x="2545167" y="3935702"/>
            <a:ext cx="710166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Text Placeholder 10">
            <a:extLst>
              <a:ext uri="{FF2B5EF4-FFF2-40B4-BE49-F238E27FC236}">
                <a16:creationId xmlns:a16="http://schemas.microsoft.com/office/drawing/2014/main" id="{2DCC767D-316F-42DA-9712-29C185B762F2}"/>
              </a:ext>
            </a:extLst>
          </p:cNvPr>
          <p:cNvSpPr>
            <a:spLocks noGrp="1"/>
          </p:cNvSpPr>
          <p:nvPr>
            <p:ph type="body" sz="quarter" idx="16" hasCustomPrompt="1"/>
          </p:nvPr>
        </p:nvSpPr>
        <p:spPr>
          <a:xfrm>
            <a:off x="5278036" y="1767731"/>
            <a:ext cx="1706966" cy="426393"/>
          </a:xfrm>
          <a:prstGeom prst="rect">
            <a:avLst/>
          </a:prstGeom>
        </p:spPr>
        <p:txBody>
          <a:bodyPr anchor="b">
            <a:noAutofit/>
          </a:bodyPr>
          <a:lstStyle>
            <a:lvl1pPr marL="0" indent="0" algn="ctr">
              <a:buNone/>
              <a:defRPr sz="1400" cap="all" spc="100" baseline="0">
                <a:solidFill>
                  <a:schemeClr val="bg1">
                    <a:lumMod val="50000"/>
                  </a:schemeClr>
                </a:solidFill>
                <a:latin typeface="+mj-lt"/>
              </a:defRPr>
            </a:lvl1pPr>
          </a:lstStyle>
          <a:p>
            <a:pPr lvl="0"/>
            <a:r>
              <a:rPr lang="en-US"/>
              <a:t>Click to add name</a:t>
            </a:r>
          </a:p>
        </p:txBody>
      </p:sp>
      <p:sp>
        <p:nvSpPr>
          <p:cNvPr id="54" name="Text Placeholder 10">
            <a:extLst>
              <a:ext uri="{FF2B5EF4-FFF2-40B4-BE49-F238E27FC236}">
                <a16:creationId xmlns:a16="http://schemas.microsoft.com/office/drawing/2014/main" id="{DC3AF654-39ED-4B70-9A85-34D9DC793D53}"/>
              </a:ext>
            </a:extLst>
          </p:cNvPr>
          <p:cNvSpPr>
            <a:spLocks noGrp="1"/>
          </p:cNvSpPr>
          <p:nvPr>
            <p:ph type="body" sz="quarter" idx="17" hasCustomPrompt="1"/>
          </p:nvPr>
        </p:nvSpPr>
        <p:spPr>
          <a:xfrm>
            <a:off x="5278035" y="5683895"/>
            <a:ext cx="1706966" cy="426393"/>
          </a:xfrm>
          <a:prstGeom prst="rect">
            <a:avLst/>
          </a:prstGeom>
        </p:spPr>
        <p:txBody>
          <a:bodyPr anchor="t">
            <a:noAutofit/>
          </a:bodyPr>
          <a:lstStyle>
            <a:lvl1pPr marL="0" indent="0" algn="ctr">
              <a:buNone/>
              <a:defRPr sz="1400" cap="all" spc="100" baseline="0">
                <a:solidFill>
                  <a:schemeClr val="bg1">
                    <a:lumMod val="50000"/>
                  </a:schemeClr>
                </a:solidFill>
                <a:latin typeface="+mj-lt"/>
              </a:defRPr>
            </a:lvl1pPr>
          </a:lstStyle>
          <a:p>
            <a:pPr lvl="0"/>
            <a:r>
              <a:rPr lang="en-US"/>
              <a:t>Click to add name</a:t>
            </a:r>
          </a:p>
        </p:txBody>
      </p:sp>
      <p:sp>
        <p:nvSpPr>
          <p:cNvPr id="55" name="Text Placeholder 10">
            <a:extLst>
              <a:ext uri="{FF2B5EF4-FFF2-40B4-BE49-F238E27FC236}">
                <a16:creationId xmlns:a16="http://schemas.microsoft.com/office/drawing/2014/main" id="{3E0B0DF9-E558-439A-9B7D-4C600008B0DE}"/>
              </a:ext>
            </a:extLst>
          </p:cNvPr>
          <p:cNvSpPr>
            <a:spLocks noGrp="1"/>
          </p:cNvSpPr>
          <p:nvPr>
            <p:ph type="body" sz="quarter" idx="18" hasCustomPrompt="1"/>
          </p:nvPr>
        </p:nvSpPr>
        <p:spPr>
          <a:xfrm>
            <a:off x="838200" y="3792884"/>
            <a:ext cx="1706966" cy="426393"/>
          </a:xfrm>
          <a:prstGeom prst="rect">
            <a:avLst/>
          </a:prstGeom>
        </p:spPr>
        <p:txBody>
          <a:bodyPr anchor="t">
            <a:noAutofit/>
          </a:bodyPr>
          <a:lstStyle>
            <a:lvl1pPr marL="0" indent="0" algn="r">
              <a:buNone/>
              <a:defRPr sz="1400" cap="all" spc="100" baseline="0">
                <a:solidFill>
                  <a:schemeClr val="bg1">
                    <a:lumMod val="50000"/>
                  </a:schemeClr>
                </a:solidFill>
                <a:latin typeface="+mj-lt"/>
              </a:defRPr>
            </a:lvl1pPr>
          </a:lstStyle>
          <a:p>
            <a:pPr lvl="0"/>
            <a:r>
              <a:rPr lang="en-US"/>
              <a:t>Click to add name</a:t>
            </a:r>
          </a:p>
        </p:txBody>
      </p:sp>
      <p:sp>
        <p:nvSpPr>
          <p:cNvPr id="56" name="Text Placeholder 10">
            <a:extLst>
              <a:ext uri="{FF2B5EF4-FFF2-40B4-BE49-F238E27FC236}">
                <a16:creationId xmlns:a16="http://schemas.microsoft.com/office/drawing/2014/main" id="{6BB9DF13-A501-4465-8844-F8ADFE8BEDA6}"/>
              </a:ext>
            </a:extLst>
          </p:cNvPr>
          <p:cNvSpPr>
            <a:spLocks noGrp="1"/>
          </p:cNvSpPr>
          <p:nvPr>
            <p:ph type="body" sz="quarter" idx="19" hasCustomPrompt="1"/>
          </p:nvPr>
        </p:nvSpPr>
        <p:spPr>
          <a:xfrm>
            <a:off x="9646834" y="3792884"/>
            <a:ext cx="1706966" cy="426393"/>
          </a:xfrm>
          <a:prstGeom prst="rect">
            <a:avLst/>
          </a:prstGeom>
        </p:spPr>
        <p:txBody>
          <a:bodyPr anchor="t">
            <a:noAutofit/>
          </a:bodyPr>
          <a:lstStyle>
            <a:lvl1pPr marL="0" indent="0" algn="l">
              <a:buNone/>
              <a:defRPr sz="1400" cap="all" spc="100" baseline="0">
                <a:solidFill>
                  <a:schemeClr val="bg1">
                    <a:lumMod val="50000"/>
                  </a:schemeClr>
                </a:solidFill>
                <a:latin typeface="+mj-lt"/>
              </a:defRPr>
            </a:lvl1pPr>
          </a:lstStyle>
          <a:p>
            <a:pPr lvl="0"/>
            <a:r>
              <a:rPr lang="en-US"/>
              <a:t>Click to add name</a:t>
            </a:r>
          </a:p>
        </p:txBody>
      </p:sp>
      <p:sp>
        <p:nvSpPr>
          <p:cNvPr id="57" name="Text Placeholder 10">
            <a:extLst>
              <a:ext uri="{FF2B5EF4-FFF2-40B4-BE49-F238E27FC236}">
                <a16:creationId xmlns:a16="http://schemas.microsoft.com/office/drawing/2014/main" id="{D23EF573-9496-4229-ABB9-B58C441687E6}"/>
              </a:ext>
            </a:extLst>
          </p:cNvPr>
          <p:cNvSpPr>
            <a:spLocks noGrp="1"/>
          </p:cNvSpPr>
          <p:nvPr>
            <p:ph type="body" sz="quarter" idx="20" hasCustomPrompt="1"/>
          </p:nvPr>
        </p:nvSpPr>
        <p:spPr>
          <a:xfrm>
            <a:off x="6985000" y="2740969"/>
            <a:ext cx="1929792" cy="426393"/>
          </a:xfrm>
          <a:prstGeom prst="rect">
            <a:avLst/>
          </a:prstGeom>
        </p:spPr>
        <p:txBody>
          <a:bodyPr anchor="ctr">
            <a:noAutofit/>
          </a:bodyPr>
          <a:lstStyle>
            <a:lvl1pPr marL="0" indent="0" algn="ctr">
              <a:lnSpc>
                <a:spcPct val="80000"/>
              </a:lnSpc>
              <a:spcBef>
                <a:spcPts val="0"/>
              </a:spcBef>
              <a:buNone/>
              <a:defRPr sz="2000" cap="all" spc="100" baseline="0">
                <a:solidFill>
                  <a:schemeClr val="bg1"/>
                </a:solidFill>
                <a:latin typeface="+mj-lt"/>
              </a:defRPr>
            </a:lvl1pPr>
          </a:lstStyle>
          <a:p>
            <a:pPr lvl="0"/>
            <a:r>
              <a:rPr lang="en-US"/>
              <a:t>Click to add name</a:t>
            </a:r>
          </a:p>
        </p:txBody>
      </p:sp>
      <p:sp>
        <p:nvSpPr>
          <p:cNvPr id="58" name="Text Placeholder 10">
            <a:extLst>
              <a:ext uri="{FF2B5EF4-FFF2-40B4-BE49-F238E27FC236}">
                <a16:creationId xmlns:a16="http://schemas.microsoft.com/office/drawing/2014/main" id="{6C96D231-4BEB-47C0-BC89-3D69A5E0DD10}"/>
              </a:ext>
            </a:extLst>
          </p:cNvPr>
          <p:cNvSpPr>
            <a:spLocks noGrp="1"/>
          </p:cNvSpPr>
          <p:nvPr>
            <p:ph type="body" sz="quarter" idx="21" hasCustomPrompt="1"/>
          </p:nvPr>
        </p:nvSpPr>
        <p:spPr>
          <a:xfrm>
            <a:off x="4859358" y="4263233"/>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59" name="Text Placeholder 10">
            <a:extLst>
              <a:ext uri="{FF2B5EF4-FFF2-40B4-BE49-F238E27FC236}">
                <a16:creationId xmlns:a16="http://schemas.microsoft.com/office/drawing/2014/main" id="{18B3BFCC-5202-4CF7-8748-EA1165299B92}"/>
              </a:ext>
            </a:extLst>
          </p:cNvPr>
          <p:cNvSpPr>
            <a:spLocks noGrp="1"/>
          </p:cNvSpPr>
          <p:nvPr>
            <p:ph type="body" sz="quarter" idx="22" hasCustomPrompt="1"/>
          </p:nvPr>
        </p:nvSpPr>
        <p:spPr>
          <a:xfrm>
            <a:off x="3945805" y="5001059"/>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0" name="Text Placeholder 10">
            <a:extLst>
              <a:ext uri="{FF2B5EF4-FFF2-40B4-BE49-F238E27FC236}">
                <a16:creationId xmlns:a16="http://schemas.microsoft.com/office/drawing/2014/main" id="{0F78A8C0-E488-4B82-A881-BAF70EF5261C}"/>
              </a:ext>
            </a:extLst>
          </p:cNvPr>
          <p:cNvSpPr>
            <a:spLocks noGrp="1"/>
          </p:cNvSpPr>
          <p:nvPr>
            <p:ph type="body" sz="quarter" idx="23" hasCustomPrompt="1"/>
          </p:nvPr>
        </p:nvSpPr>
        <p:spPr>
          <a:xfrm>
            <a:off x="6528224" y="4328700"/>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1" name="Text Placeholder 10">
            <a:extLst>
              <a:ext uri="{FF2B5EF4-FFF2-40B4-BE49-F238E27FC236}">
                <a16:creationId xmlns:a16="http://schemas.microsoft.com/office/drawing/2014/main" id="{9CBF7863-921B-428D-857E-AC4D195E887A}"/>
              </a:ext>
            </a:extLst>
          </p:cNvPr>
          <p:cNvSpPr>
            <a:spLocks noGrp="1"/>
          </p:cNvSpPr>
          <p:nvPr>
            <p:ph type="body" sz="quarter" idx="24" hasCustomPrompt="1"/>
          </p:nvPr>
        </p:nvSpPr>
        <p:spPr>
          <a:xfrm>
            <a:off x="8464942" y="4956195"/>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2" name="Text Placeholder 10">
            <a:extLst>
              <a:ext uri="{FF2B5EF4-FFF2-40B4-BE49-F238E27FC236}">
                <a16:creationId xmlns:a16="http://schemas.microsoft.com/office/drawing/2014/main" id="{3818CA49-6F16-4527-9CE5-335D522ECAA7}"/>
              </a:ext>
            </a:extLst>
          </p:cNvPr>
          <p:cNvSpPr>
            <a:spLocks noGrp="1"/>
          </p:cNvSpPr>
          <p:nvPr>
            <p:ph type="body" sz="quarter" idx="25" hasCustomPrompt="1"/>
          </p:nvPr>
        </p:nvSpPr>
        <p:spPr>
          <a:xfrm>
            <a:off x="3696547" y="2870279"/>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EEA8460B-1230-475A-839A-BB0365A3D529}"/>
              </a:ext>
            </a:extLst>
          </p:cNvPr>
          <p:cNvSpPr>
            <a:spLocks noGrp="1"/>
          </p:cNvSpPr>
          <p:nvPr>
            <p:ph type="title" hasCustomPrompt="1"/>
          </p:nvPr>
        </p:nvSpPr>
        <p:spPr>
          <a:xfrm>
            <a:off x="724203" y="671807"/>
            <a:ext cx="10629597" cy="645807"/>
          </a:xfrm>
        </p:spPr>
        <p:txBody>
          <a:bodyPr/>
          <a:lstStyle>
            <a:lvl1pPr>
              <a:defRPr/>
            </a:lvl1pPr>
          </a:lstStyle>
          <a:p>
            <a:r>
              <a:rPr lang="en-US" dirty="0"/>
              <a:t>Click to add title</a:t>
            </a:r>
          </a:p>
        </p:txBody>
      </p:sp>
    </p:spTree>
    <p:extLst>
      <p:ext uri="{BB962C8B-B14F-4D97-AF65-F5344CB8AC3E}">
        <p14:creationId xmlns:p14="http://schemas.microsoft.com/office/powerpoint/2010/main" val="274389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3D11A1-D567-4DE9-AFD4-7A6BC7C300C1}"/>
              </a:ext>
            </a:extLst>
          </p:cNvPr>
          <p:cNvSpPr/>
          <p:nvPr userDrawn="1"/>
        </p:nvSpPr>
        <p:spPr>
          <a:xfrm>
            <a:off x="4483944"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Rectangle 8">
            <a:extLst>
              <a:ext uri="{FF2B5EF4-FFF2-40B4-BE49-F238E27FC236}">
                <a16:creationId xmlns:a16="http://schemas.microsoft.com/office/drawing/2014/main" id="{21398470-6F00-41F0-B63E-42C03BC992F8}"/>
              </a:ext>
            </a:extLst>
          </p:cNvPr>
          <p:cNvSpPr/>
          <p:nvPr userDrawn="1"/>
        </p:nvSpPr>
        <p:spPr>
          <a:xfrm>
            <a:off x="4489659"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Rectangle 10">
            <a:extLst>
              <a:ext uri="{FF2B5EF4-FFF2-40B4-BE49-F238E27FC236}">
                <a16:creationId xmlns:a16="http://schemas.microsoft.com/office/drawing/2014/main" id="{BF06A024-E68E-4F1C-887D-415804C89479}"/>
              </a:ext>
            </a:extLst>
          </p:cNvPr>
          <p:cNvSpPr/>
          <p:nvPr userDrawn="1"/>
        </p:nvSpPr>
        <p:spPr>
          <a:xfrm>
            <a:off x="828484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Rectangle 12">
            <a:extLst>
              <a:ext uri="{FF2B5EF4-FFF2-40B4-BE49-F238E27FC236}">
                <a16:creationId xmlns:a16="http://schemas.microsoft.com/office/drawing/2014/main" id="{0B3C2448-350F-482F-92C0-4F1495265933}"/>
              </a:ext>
            </a:extLst>
          </p:cNvPr>
          <p:cNvSpPr/>
          <p:nvPr userDrawn="1"/>
        </p:nvSpPr>
        <p:spPr>
          <a:xfrm>
            <a:off x="829055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6" name="Rectangle 25">
            <a:extLst>
              <a:ext uri="{FF2B5EF4-FFF2-40B4-BE49-F238E27FC236}">
                <a16:creationId xmlns:a16="http://schemas.microsoft.com/office/drawing/2014/main" id="{F1BFB613-F647-4C24-8072-6BA560C2CF35}"/>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CA52D8BE-09E0-4B54-871E-627BA3688E32}"/>
              </a:ext>
            </a:extLst>
          </p:cNvPr>
          <p:cNvSpPr>
            <a:spLocks noGrp="1"/>
          </p:cNvSpPr>
          <p:nvPr>
            <p:ph type="dt" sz="half" idx="10"/>
          </p:nvPr>
        </p:nvSpPr>
        <p:spPr/>
        <p:txBody>
          <a:bodyPr>
            <a:noAutofit/>
          </a:bodyPr>
          <a:lstStyle/>
          <a:p>
            <a:r>
              <a:rPr lang="en-US"/>
              <a:t>8/03/20XX</a:t>
            </a:r>
            <a:endParaRPr lang="en-US" dirty="0"/>
          </a:p>
        </p:txBody>
      </p:sp>
      <p:sp>
        <p:nvSpPr>
          <p:cNvPr id="4" name="Footer Placeholder 3">
            <a:extLst>
              <a:ext uri="{FF2B5EF4-FFF2-40B4-BE49-F238E27FC236}">
                <a16:creationId xmlns:a16="http://schemas.microsoft.com/office/drawing/2014/main" id="{30158535-C39C-4032-BC07-CC7DA7456E17}"/>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CE638FD9-7569-4F67-9902-EA32B7F93F68}"/>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7" name="Text Placeholder 10">
            <a:extLst>
              <a:ext uri="{FF2B5EF4-FFF2-40B4-BE49-F238E27FC236}">
                <a16:creationId xmlns:a16="http://schemas.microsoft.com/office/drawing/2014/main" id="{36849D09-65B8-4E5C-986A-AB5E3748D42E}"/>
              </a:ext>
            </a:extLst>
          </p:cNvPr>
          <p:cNvSpPr>
            <a:spLocks noGrp="1"/>
          </p:cNvSpPr>
          <p:nvPr>
            <p:ph type="body" sz="quarter" idx="16" hasCustomPrompt="1"/>
          </p:nvPr>
        </p:nvSpPr>
        <p:spPr>
          <a:xfrm>
            <a:off x="3181350" y="1221488"/>
            <a:ext cx="5829300" cy="537864"/>
          </a:xfrm>
          <a:prstGeom prst="rect">
            <a:avLst/>
          </a:prstGeom>
        </p:spPr>
        <p:txBody>
          <a:bodyPr anchor="t">
            <a:noAutofit/>
          </a:bodyPr>
          <a:lstStyle>
            <a:lvl1pPr marL="0" indent="0" algn="ctr">
              <a:lnSpc>
                <a:spcPct val="125000"/>
              </a:lnSpc>
              <a:spcBef>
                <a:spcPts val="0"/>
              </a:spcBef>
              <a:buNone/>
              <a:defRPr sz="2000" cap="none" spc="100" baseline="0">
                <a:solidFill>
                  <a:schemeClr val="tx1"/>
                </a:solidFill>
                <a:latin typeface="Seaford" panose="020B0502030303020204" pitchFamily="34" charset="0"/>
              </a:defRPr>
            </a:lvl1pPr>
          </a:lstStyle>
          <a:p>
            <a:pPr lvl="0"/>
            <a:r>
              <a:rPr lang="en-US"/>
              <a:t>Click to add text</a:t>
            </a:r>
          </a:p>
        </p:txBody>
      </p:sp>
      <p:sp>
        <p:nvSpPr>
          <p:cNvPr id="8" name="Rectangle 7">
            <a:extLst>
              <a:ext uri="{FF2B5EF4-FFF2-40B4-BE49-F238E27FC236}">
                <a16:creationId xmlns:a16="http://schemas.microsoft.com/office/drawing/2014/main" id="{23AC480B-19BB-48E2-8BEF-4AA0680D32DE}"/>
              </a:ext>
            </a:extLst>
          </p:cNvPr>
          <p:cNvSpPr/>
          <p:nvPr userDrawn="1"/>
        </p:nvSpPr>
        <p:spPr>
          <a:xfrm>
            <a:off x="69151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Rectangle 13">
            <a:extLst>
              <a:ext uri="{FF2B5EF4-FFF2-40B4-BE49-F238E27FC236}">
                <a16:creationId xmlns:a16="http://schemas.microsoft.com/office/drawing/2014/main" id="{82C09E39-FAAE-43BC-8BD6-08DC89C45F5B}"/>
              </a:ext>
            </a:extLst>
          </p:cNvPr>
          <p:cNvSpPr/>
          <p:nvPr userDrawn="1"/>
        </p:nvSpPr>
        <p:spPr>
          <a:xfrm>
            <a:off x="69722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Text Placeholder 10">
            <a:extLst>
              <a:ext uri="{FF2B5EF4-FFF2-40B4-BE49-F238E27FC236}">
                <a16:creationId xmlns:a16="http://schemas.microsoft.com/office/drawing/2014/main" id="{07156FBE-72BD-4A64-99F7-1ABAA272A0FA}"/>
              </a:ext>
            </a:extLst>
          </p:cNvPr>
          <p:cNvSpPr>
            <a:spLocks noGrp="1"/>
          </p:cNvSpPr>
          <p:nvPr>
            <p:ph type="body" sz="quarter" idx="17" hasCustomPrompt="1"/>
          </p:nvPr>
        </p:nvSpPr>
        <p:spPr>
          <a:xfrm>
            <a:off x="963928"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0" name="Text Placeholder 10">
            <a:extLst>
              <a:ext uri="{FF2B5EF4-FFF2-40B4-BE49-F238E27FC236}">
                <a16:creationId xmlns:a16="http://schemas.microsoft.com/office/drawing/2014/main" id="{0AEE629F-FF1D-44AE-B728-8EA70D72A35B}"/>
              </a:ext>
            </a:extLst>
          </p:cNvPr>
          <p:cNvSpPr>
            <a:spLocks noGrp="1"/>
          </p:cNvSpPr>
          <p:nvPr>
            <p:ph type="body" sz="quarter" idx="18" hasCustomPrompt="1"/>
          </p:nvPr>
        </p:nvSpPr>
        <p:spPr>
          <a:xfrm>
            <a:off x="4750644"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1" name="Text Placeholder 10">
            <a:extLst>
              <a:ext uri="{FF2B5EF4-FFF2-40B4-BE49-F238E27FC236}">
                <a16:creationId xmlns:a16="http://schemas.microsoft.com/office/drawing/2014/main" id="{5C4D74F9-C022-4D89-9C64-1A0A5FD3A6EC}"/>
              </a:ext>
            </a:extLst>
          </p:cNvPr>
          <p:cNvSpPr>
            <a:spLocks noGrp="1"/>
          </p:cNvSpPr>
          <p:nvPr>
            <p:ph type="body" sz="quarter" idx="19" hasCustomPrompt="1"/>
          </p:nvPr>
        </p:nvSpPr>
        <p:spPr>
          <a:xfrm>
            <a:off x="8551543"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2" name="Text Placeholder 10">
            <a:extLst>
              <a:ext uri="{FF2B5EF4-FFF2-40B4-BE49-F238E27FC236}">
                <a16:creationId xmlns:a16="http://schemas.microsoft.com/office/drawing/2014/main" id="{75D06BD1-5247-47AE-87C4-5720ED5AC7FC}"/>
              </a:ext>
            </a:extLst>
          </p:cNvPr>
          <p:cNvSpPr>
            <a:spLocks noGrp="1"/>
          </p:cNvSpPr>
          <p:nvPr>
            <p:ph type="body" sz="quarter" idx="20" hasCustomPrompt="1"/>
          </p:nvPr>
        </p:nvSpPr>
        <p:spPr>
          <a:xfrm>
            <a:off x="963928"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3" name="Text Placeholder 10">
            <a:extLst>
              <a:ext uri="{FF2B5EF4-FFF2-40B4-BE49-F238E27FC236}">
                <a16:creationId xmlns:a16="http://schemas.microsoft.com/office/drawing/2014/main" id="{FD3684C2-E9CD-4A2A-993D-ABF39BD30C21}"/>
              </a:ext>
            </a:extLst>
          </p:cNvPr>
          <p:cNvSpPr>
            <a:spLocks noGrp="1"/>
          </p:cNvSpPr>
          <p:nvPr>
            <p:ph type="body" sz="quarter" idx="21" hasCustomPrompt="1"/>
          </p:nvPr>
        </p:nvSpPr>
        <p:spPr>
          <a:xfrm>
            <a:off x="4750644"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4" name="Text Placeholder 10">
            <a:extLst>
              <a:ext uri="{FF2B5EF4-FFF2-40B4-BE49-F238E27FC236}">
                <a16:creationId xmlns:a16="http://schemas.microsoft.com/office/drawing/2014/main" id="{A960BEA5-C2B5-456D-8982-4C8A8E7EE686}"/>
              </a:ext>
            </a:extLst>
          </p:cNvPr>
          <p:cNvSpPr>
            <a:spLocks noGrp="1"/>
          </p:cNvSpPr>
          <p:nvPr>
            <p:ph type="body" sz="quarter" idx="22" hasCustomPrompt="1"/>
          </p:nvPr>
        </p:nvSpPr>
        <p:spPr>
          <a:xfrm>
            <a:off x="8551543"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0" name="Title 9">
            <a:extLst>
              <a:ext uri="{FF2B5EF4-FFF2-40B4-BE49-F238E27FC236}">
                <a16:creationId xmlns:a16="http://schemas.microsoft.com/office/drawing/2014/main" id="{8CDC00CA-B925-48D9-91B3-A79A59C280A1}"/>
              </a:ext>
            </a:extLst>
          </p:cNvPr>
          <p:cNvSpPr>
            <a:spLocks noGrp="1"/>
          </p:cNvSpPr>
          <p:nvPr>
            <p:ph type="title" hasCustomPrompt="1"/>
          </p:nvPr>
        </p:nvSpPr>
        <p:spPr>
          <a:xfrm>
            <a:off x="3181350" y="671807"/>
            <a:ext cx="5829300" cy="639192"/>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4974638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C336D74-17F7-4684-B610-18AB1682D138}"/>
              </a:ext>
            </a:extLst>
          </p:cNvPr>
          <p:cNvSpPr>
            <a:spLocks noGrp="1"/>
          </p:cNvSpPr>
          <p:nvPr>
            <p:ph type="dt" sz="half" idx="10"/>
          </p:nvPr>
        </p:nvSpPr>
        <p:spPr/>
        <p:txBody>
          <a:bodyPr>
            <a:noAutofit/>
          </a:bodyPr>
          <a:lstStyle/>
          <a:p>
            <a:r>
              <a:rPr lang="en-US"/>
              <a:t>8/03/20XX</a:t>
            </a:r>
            <a:endParaRPr lang="en-US" dirty="0"/>
          </a:p>
        </p:txBody>
      </p:sp>
      <p:sp>
        <p:nvSpPr>
          <p:cNvPr id="4" name="Footer Placeholder 3">
            <a:extLst>
              <a:ext uri="{FF2B5EF4-FFF2-40B4-BE49-F238E27FC236}">
                <a16:creationId xmlns:a16="http://schemas.microsoft.com/office/drawing/2014/main" id="{AB1FBB6F-A08B-41AD-8AD2-DC5AE674EE23}"/>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5BFA4285-BB73-4E13-BBDF-3F14D2AD95BA}"/>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8" name="Text Placeholder 10">
            <a:extLst>
              <a:ext uri="{FF2B5EF4-FFF2-40B4-BE49-F238E27FC236}">
                <a16:creationId xmlns:a16="http://schemas.microsoft.com/office/drawing/2014/main" id="{6F28238E-356F-43CD-AA8F-3BC1FA26B6E7}"/>
              </a:ext>
            </a:extLst>
          </p:cNvPr>
          <p:cNvSpPr>
            <a:spLocks noGrp="1"/>
          </p:cNvSpPr>
          <p:nvPr>
            <p:ph type="body" sz="quarter" idx="16" hasCustomPrompt="1"/>
          </p:nvPr>
        </p:nvSpPr>
        <p:spPr>
          <a:xfrm>
            <a:off x="827900" y="1172060"/>
            <a:ext cx="5829300" cy="537864"/>
          </a:xfrm>
          <a:prstGeom prst="rect">
            <a:avLst/>
          </a:prstGeom>
        </p:spPr>
        <p:txBody>
          <a:bodyPr anchor="t">
            <a:noAutofit/>
          </a:bodyPr>
          <a:lstStyle>
            <a:lvl1pPr marL="0" indent="0" algn="l">
              <a:lnSpc>
                <a:spcPct val="125000"/>
              </a:lnSpc>
              <a:spcBef>
                <a:spcPts val="0"/>
              </a:spcBef>
              <a:buNone/>
              <a:defRPr sz="2000" cap="none" spc="100" baseline="0">
                <a:solidFill>
                  <a:schemeClr val="tx1"/>
                </a:solidFill>
                <a:latin typeface="Seaford" panose="020B0502030303020204" pitchFamily="34" charset="0"/>
              </a:defRPr>
            </a:lvl1pPr>
          </a:lstStyle>
          <a:p>
            <a:pPr lvl="0"/>
            <a:r>
              <a:rPr lang="en-US"/>
              <a:t>Click to add text</a:t>
            </a:r>
          </a:p>
        </p:txBody>
      </p:sp>
      <p:sp>
        <p:nvSpPr>
          <p:cNvPr id="36" name="Text Placeholder 10">
            <a:extLst>
              <a:ext uri="{FF2B5EF4-FFF2-40B4-BE49-F238E27FC236}">
                <a16:creationId xmlns:a16="http://schemas.microsoft.com/office/drawing/2014/main" id="{050BF9B7-44D3-43B3-8650-0E38FB9F8025}"/>
              </a:ext>
            </a:extLst>
          </p:cNvPr>
          <p:cNvSpPr>
            <a:spLocks noGrp="1"/>
          </p:cNvSpPr>
          <p:nvPr>
            <p:ph type="body" sz="quarter" idx="25" hasCustomPrompt="1"/>
          </p:nvPr>
        </p:nvSpPr>
        <p:spPr>
          <a:xfrm>
            <a:off x="6785497" y="2172381"/>
            <a:ext cx="4487220" cy="448769"/>
          </a:xfrm>
          <a:prstGeom prst="rect">
            <a:avLst/>
          </a:prstGeom>
        </p:spPr>
        <p:txBody>
          <a:bodyPr>
            <a:noAutofit/>
          </a:bodyPr>
          <a:lstStyle>
            <a:lvl1pPr marL="0" indent="0" algn="ctr">
              <a:buNone/>
              <a:defRPr sz="1800" cap="none" spc="200" baseline="0">
                <a:solidFill>
                  <a:schemeClr val="tx2"/>
                </a:solidFill>
                <a:latin typeface="+mj-lt"/>
              </a:defRPr>
            </a:lvl1pPr>
          </a:lstStyle>
          <a:p>
            <a:pPr lvl="0"/>
            <a:r>
              <a:rPr lang="en-US"/>
              <a:t>Click to add title</a:t>
            </a:r>
          </a:p>
        </p:txBody>
      </p:sp>
      <p:sp>
        <p:nvSpPr>
          <p:cNvPr id="51" name="Text Placeholder 10">
            <a:extLst>
              <a:ext uri="{FF2B5EF4-FFF2-40B4-BE49-F238E27FC236}">
                <a16:creationId xmlns:a16="http://schemas.microsoft.com/office/drawing/2014/main" id="{00A34C87-263B-4C39-95B1-6A3E78FC480B}"/>
              </a:ext>
            </a:extLst>
          </p:cNvPr>
          <p:cNvSpPr>
            <a:spLocks noGrp="1"/>
          </p:cNvSpPr>
          <p:nvPr>
            <p:ph type="body" sz="quarter" idx="34" hasCustomPrompt="1"/>
          </p:nvPr>
        </p:nvSpPr>
        <p:spPr>
          <a:xfrm>
            <a:off x="910838" y="2172381"/>
            <a:ext cx="5007023" cy="448769"/>
          </a:xfrm>
          <a:prstGeom prst="rect">
            <a:avLst/>
          </a:prstGeom>
        </p:spPr>
        <p:txBody>
          <a:bodyPr>
            <a:noAutofit/>
          </a:bodyPr>
          <a:lstStyle>
            <a:lvl1pPr marL="0" indent="0" algn="ctr">
              <a:buNone/>
              <a:defRPr sz="1800" cap="none" spc="200" baseline="0">
                <a:solidFill>
                  <a:schemeClr val="tx2"/>
                </a:solidFill>
                <a:latin typeface="+mj-lt"/>
              </a:defRPr>
            </a:lvl1pPr>
          </a:lstStyle>
          <a:p>
            <a:pPr lvl="0"/>
            <a:r>
              <a:rPr lang="en-US"/>
              <a:t>Click to add title</a:t>
            </a:r>
          </a:p>
        </p:txBody>
      </p:sp>
      <p:sp>
        <p:nvSpPr>
          <p:cNvPr id="10" name="Content Placeholder 9">
            <a:extLst>
              <a:ext uri="{FF2B5EF4-FFF2-40B4-BE49-F238E27FC236}">
                <a16:creationId xmlns:a16="http://schemas.microsoft.com/office/drawing/2014/main" id="{38FDE5E1-CA4F-47D6-B408-560DFA59D301}"/>
              </a:ext>
            </a:extLst>
          </p:cNvPr>
          <p:cNvSpPr>
            <a:spLocks noGrp="1"/>
          </p:cNvSpPr>
          <p:nvPr>
            <p:ph sz="quarter" idx="37"/>
          </p:nvPr>
        </p:nvSpPr>
        <p:spPr>
          <a:xfrm>
            <a:off x="906463" y="2752724"/>
            <a:ext cx="5007022" cy="329247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Content Placeholder 9">
            <a:extLst>
              <a:ext uri="{FF2B5EF4-FFF2-40B4-BE49-F238E27FC236}">
                <a16:creationId xmlns:a16="http://schemas.microsoft.com/office/drawing/2014/main" id="{E8933B94-68E9-4F8A-95B3-C8A867B06FF5}"/>
              </a:ext>
            </a:extLst>
          </p:cNvPr>
          <p:cNvSpPr>
            <a:spLocks noGrp="1"/>
          </p:cNvSpPr>
          <p:nvPr>
            <p:ph sz="quarter" idx="38"/>
          </p:nvPr>
        </p:nvSpPr>
        <p:spPr>
          <a:xfrm>
            <a:off x="6785497" y="2747768"/>
            <a:ext cx="4500041" cy="329247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a:extLst>
              <a:ext uri="{FF2B5EF4-FFF2-40B4-BE49-F238E27FC236}">
                <a16:creationId xmlns:a16="http://schemas.microsoft.com/office/drawing/2014/main" id="{9997C22C-C02E-4D5D-866A-A163E2B47034}"/>
              </a:ext>
            </a:extLst>
          </p:cNvPr>
          <p:cNvSpPr>
            <a:spLocks noGrp="1"/>
          </p:cNvSpPr>
          <p:nvPr>
            <p:ph type="title" hasCustomPrompt="1"/>
          </p:nvPr>
        </p:nvSpPr>
        <p:spPr>
          <a:xfrm>
            <a:off x="827900" y="671808"/>
            <a:ext cx="5829300" cy="639192"/>
          </a:xfrm>
        </p:spPr>
        <p:txBody>
          <a:bodyPr/>
          <a:lstStyle>
            <a:lvl1pPr>
              <a:defRPr/>
            </a:lvl1pPr>
          </a:lstStyle>
          <a:p>
            <a:r>
              <a:rPr lang="en-US" dirty="0"/>
              <a:t>Click to add title</a:t>
            </a:r>
          </a:p>
        </p:txBody>
      </p:sp>
    </p:spTree>
    <p:extLst>
      <p:ext uri="{BB962C8B-B14F-4D97-AF65-F5344CB8AC3E}">
        <p14:creationId xmlns:p14="http://schemas.microsoft.com/office/powerpoint/2010/main" val="3967859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9A6EC546-1FDF-48B1-BB0F-4069A4AF6B46}"/>
              </a:ext>
            </a:extLst>
          </p:cNvPr>
          <p:cNvSpPr/>
          <p:nvPr userDrawn="1"/>
        </p:nvSpPr>
        <p:spPr>
          <a:xfrm rot="5400000">
            <a:off x="1338026" y="-868210"/>
            <a:ext cx="972645" cy="364765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8F8787A3-6FE4-43A8-B38B-0F6A2EF11D64}"/>
              </a:ext>
            </a:extLst>
          </p:cNvPr>
          <p:cNvSpPr>
            <a:spLocks noGrp="1"/>
          </p:cNvSpPr>
          <p:nvPr>
            <p:ph type="dt" sz="half" idx="10"/>
          </p:nvPr>
        </p:nvSpPr>
        <p:spPr/>
        <p:txBody>
          <a:bodyPr>
            <a:noAutofit/>
          </a:bodyPr>
          <a:lstStyle/>
          <a:p>
            <a:r>
              <a:rPr lang="en-US"/>
              <a:t>8/03/20XX</a:t>
            </a:r>
            <a:endParaRPr lang="en-US" dirty="0"/>
          </a:p>
        </p:txBody>
      </p:sp>
      <p:sp>
        <p:nvSpPr>
          <p:cNvPr id="4" name="Footer Placeholder 3">
            <a:extLst>
              <a:ext uri="{FF2B5EF4-FFF2-40B4-BE49-F238E27FC236}">
                <a16:creationId xmlns:a16="http://schemas.microsoft.com/office/drawing/2014/main" id="{D1DE0A1E-0F1E-4FFE-B209-3D9679190548}"/>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A8999867-6933-40F9-BEA0-F30FA6975498}"/>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16" name="Text Placeholder 14">
            <a:extLst>
              <a:ext uri="{FF2B5EF4-FFF2-40B4-BE49-F238E27FC236}">
                <a16:creationId xmlns:a16="http://schemas.microsoft.com/office/drawing/2014/main" id="{00E72126-EBC8-4AA7-AA53-38A15FDEC6E3}"/>
              </a:ext>
            </a:extLst>
          </p:cNvPr>
          <p:cNvSpPr>
            <a:spLocks noGrp="1"/>
          </p:cNvSpPr>
          <p:nvPr>
            <p:ph type="body" sz="quarter" idx="17" hasCustomPrompt="1"/>
          </p:nvPr>
        </p:nvSpPr>
        <p:spPr>
          <a:xfrm>
            <a:off x="171234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C44CA5E4-4215-49A0-86F5-2C4847D87E61}"/>
              </a:ext>
            </a:extLst>
          </p:cNvPr>
          <p:cNvSpPr>
            <a:spLocks noGrp="1"/>
          </p:cNvSpPr>
          <p:nvPr>
            <p:ph type="body" sz="quarter" idx="18" hasCustomPrompt="1"/>
          </p:nvPr>
        </p:nvSpPr>
        <p:spPr>
          <a:xfrm>
            <a:off x="250176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735C1917-DDF3-4A5B-AEB9-E0FBD98EC516}"/>
              </a:ext>
            </a:extLst>
          </p:cNvPr>
          <p:cNvSpPr>
            <a:spLocks noGrp="1"/>
          </p:cNvSpPr>
          <p:nvPr>
            <p:ph type="body" sz="quarter" idx="19" hasCustomPrompt="1"/>
          </p:nvPr>
        </p:nvSpPr>
        <p:spPr>
          <a:xfrm>
            <a:off x="329117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0FF36A3-BF35-4A36-ADAB-547CA8CAED9F}"/>
              </a:ext>
            </a:extLst>
          </p:cNvPr>
          <p:cNvSpPr>
            <a:spLocks noGrp="1"/>
          </p:cNvSpPr>
          <p:nvPr>
            <p:ph type="body" sz="quarter" idx="20" hasCustomPrompt="1"/>
          </p:nvPr>
        </p:nvSpPr>
        <p:spPr>
          <a:xfrm>
            <a:off x="408059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3BE85149-0E6D-4CDC-82B6-EF6894D9C904}"/>
              </a:ext>
            </a:extLst>
          </p:cNvPr>
          <p:cNvSpPr>
            <a:spLocks noGrp="1"/>
          </p:cNvSpPr>
          <p:nvPr>
            <p:ph type="body" sz="quarter" idx="21" hasCustomPrompt="1"/>
          </p:nvPr>
        </p:nvSpPr>
        <p:spPr>
          <a:xfrm>
            <a:off x="4810807" y="3170170"/>
            <a:ext cx="61531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66E8B6B5-41D1-4EC9-84EF-1989A504B7D6}"/>
              </a:ext>
            </a:extLst>
          </p:cNvPr>
          <p:cNvSpPr>
            <a:spLocks noGrp="1"/>
          </p:cNvSpPr>
          <p:nvPr>
            <p:ph type="body" sz="quarter" idx="22" hasCustomPrompt="1"/>
          </p:nvPr>
        </p:nvSpPr>
        <p:spPr>
          <a:xfrm>
            <a:off x="565942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F13F401-A13F-4EF3-88FC-D517D7F7BA55}"/>
              </a:ext>
            </a:extLst>
          </p:cNvPr>
          <p:cNvSpPr>
            <a:spLocks noGrp="1"/>
          </p:cNvSpPr>
          <p:nvPr>
            <p:ph type="body" sz="quarter" idx="23" hasCustomPrompt="1"/>
          </p:nvPr>
        </p:nvSpPr>
        <p:spPr>
          <a:xfrm>
            <a:off x="644883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4639D5D-D529-4EF5-9EF8-8C9B3715A28E}"/>
              </a:ext>
            </a:extLst>
          </p:cNvPr>
          <p:cNvSpPr>
            <a:spLocks noGrp="1"/>
          </p:cNvSpPr>
          <p:nvPr>
            <p:ph type="body" sz="quarter" idx="24" hasCustomPrompt="1"/>
          </p:nvPr>
        </p:nvSpPr>
        <p:spPr>
          <a:xfrm>
            <a:off x="723825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45E22B01-C64B-4A03-9118-68BCAECC32FA}"/>
              </a:ext>
            </a:extLst>
          </p:cNvPr>
          <p:cNvSpPr>
            <a:spLocks noGrp="1"/>
          </p:cNvSpPr>
          <p:nvPr>
            <p:ph type="body" sz="quarter" idx="25" hasCustomPrompt="1"/>
          </p:nvPr>
        </p:nvSpPr>
        <p:spPr>
          <a:xfrm>
            <a:off x="802766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04BA50FF-5CC3-4F90-9AA6-5942DF634BAB}"/>
              </a:ext>
            </a:extLst>
          </p:cNvPr>
          <p:cNvSpPr>
            <a:spLocks noGrp="1"/>
          </p:cNvSpPr>
          <p:nvPr>
            <p:ph type="body" sz="quarter" idx="26" hasCustomPrompt="1"/>
          </p:nvPr>
        </p:nvSpPr>
        <p:spPr>
          <a:xfrm>
            <a:off x="881708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5B3EEE7C-67C5-49ED-A602-F8E162B21AA6}"/>
              </a:ext>
            </a:extLst>
          </p:cNvPr>
          <p:cNvSpPr>
            <a:spLocks noGrp="1"/>
          </p:cNvSpPr>
          <p:nvPr>
            <p:ph type="body" sz="quarter" idx="27" hasCustomPrompt="1"/>
          </p:nvPr>
        </p:nvSpPr>
        <p:spPr>
          <a:xfrm>
            <a:off x="960649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EE91B34F-5506-49A1-8594-9259C64066FA}"/>
              </a:ext>
            </a:extLst>
          </p:cNvPr>
          <p:cNvSpPr>
            <a:spLocks noGrp="1"/>
          </p:cNvSpPr>
          <p:nvPr>
            <p:ph type="body" sz="quarter" idx="28" hasCustomPrompt="1"/>
          </p:nvPr>
        </p:nvSpPr>
        <p:spPr>
          <a:xfrm>
            <a:off x="10395907"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6A7D7592-A438-4BE7-82A5-188EF3B7021B}"/>
              </a:ext>
            </a:extLst>
          </p:cNvPr>
          <p:cNvSpPr>
            <a:spLocks noGrp="1"/>
          </p:cNvSpPr>
          <p:nvPr>
            <p:ph type="body" sz="quarter" idx="29" hasCustomPrompt="1"/>
          </p:nvPr>
        </p:nvSpPr>
        <p:spPr>
          <a:xfrm>
            <a:off x="171234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70F1DE9A-9607-4D77-B1CA-EA7A15A4CACA}"/>
              </a:ext>
            </a:extLst>
          </p:cNvPr>
          <p:cNvSpPr>
            <a:spLocks noGrp="1"/>
          </p:cNvSpPr>
          <p:nvPr>
            <p:ph type="body" sz="quarter" idx="30" hasCustomPrompt="1"/>
          </p:nvPr>
        </p:nvSpPr>
        <p:spPr>
          <a:xfrm>
            <a:off x="250176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FE726AB2-7D79-4CF4-ACA3-327A065CAA16}"/>
              </a:ext>
            </a:extLst>
          </p:cNvPr>
          <p:cNvSpPr>
            <a:spLocks noGrp="1"/>
          </p:cNvSpPr>
          <p:nvPr>
            <p:ph type="body" sz="quarter" idx="31" hasCustomPrompt="1"/>
          </p:nvPr>
        </p:nvSpPr>
        <p:spPr>
          <a:xfrm>
            <a:off x="329117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07991841-3C5D-4E23-ACEF-AC0C7BA2866F}"/>
              </a:ext>
            </a:extLst>
          </p:cNvPr>
          <p:cNvSpPr>
            <a:spLocks noGrp="1"/>
          </p:cNvSpPr>
          <p:nvPr>
            <p:ph type="body" sz="quarter" idx="32" hasCustomPrompt="1"/>
          </p:nvPr>
        </p:nvSpPr>
        <p:spPr>
          <a:xfrm>
            <a:off x="408059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E827F407-DC92-4E39-85F3-56B3405B23A9}"/>
              </a:ext>
            </a:extLst>
          </p:cNvPr>
          <p:cNvSpPr>
            <a:spLocks noGrp="1"/>
          </p:cNvSpPr>
          <p:nvPr>
            <p:ph type="body" sz="quarter" idx="33" hasCustomPrompt="1"/>
          </p:nvPr>
        </p:nvSpPr>
        <p:spPr>
          <a:xfrm>
            <a:off x="4810807" y="4871997"/>
            <a:ext cx="61531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ADBEC4B1-A92B-4923-B3C2-44570B971C86}"/>
              </a:ext>
            </a:extLst>
          </p:cNvPr>
          <p:cNvSpPr>
            <a:spLocks noGrp="1"/>
          </p:cNvSpPr>
          <p:nvPr>
            <p:ph type="body" sz="quarter" idx="34" hasCustomPrompt="1"/>
          </p:nvPr>
        </p:nvSpPr>
        <p:spPr>
          <a:xfrm>
            <a:off x="565942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32CD6E05-4E76-4ADF-9FC8-4321B2B9600C}"/>
              </a:ext>
            </a:extLst>
          </p:cNvPr>
          <p:cNvSpPr>
            <a:spLocks noGrp="1"/>
          </p:cNvSpPr>
          <p:nvPr>
            <p:ph type="body" sz="quarter" idx="35" hasCustomPrompt="1"/>
          </p:nvPr>
        </p:nvSpPr>
        <p:spPr>
          <a:xfrm>
            <a:off x="644883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40BE94-38F8-48B0-9A42-DA1A41975046}"/>
              </a:ext>
            </a:extLst>
          </p:cNvPr>
          <p:cNvSpPr>
            <a:spLocks noGrp="1"/>
          </p:cNvSpPr>
          <p:nvPr>
            <p:ph type="body" sz="quarter" idx="36" hasCustomPrompt="1"/>
          </p:nvPr>
        </p:nvSpPr>
        <p:spPr>
          <a:xfrm>
            <a:off x="723825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CCFECD0B-5901-4EBC-92AA-3DE8CD1132DF}"/>
              </a:ext>
            </a:extLst>
          </p:cNvPr>
          <p:cNvSpPr>
            <a:spLocks noGrp="1"/>
          </p:cNvSpPr>
          <p:nvPr>
            <p:ph type="body" sz="quarter" idx="37" hasCustomPrompt="1"/>
          </p:nvPr>
        </p:nvSpPr>
        <p:spPr>
          <a:xfrm>
            <a:off x="802766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B173BBB1-992E-4C62-B6EF-38E5859DA795}"/>
              </a:ext>
            </a:extLst>
          </p:cNvPr>
          <p:cNvSpPr>
            <a:spLocks noGrp="1"/>
          </p:cNvSpPr>
          <p:nvPr>
            <p:ph type="body" sz="quarter" idx="38" hasCustomPrompt="1"/>
          </p:nvPr>
        </p:nvSpPr>
        <p:spPr>
          <a:xfrm>
            <a:off x="881708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83639117-6091-4743-897D-3E5F4468CCAE}"/>
              </a:ext>
            </a:extLst>
          </p:cNvPr>
          <p:cNvSpPr>
            <a:spLocks noGrp="1"/>
          </p:cNvSpPr>
          <p:nvPr>
            <p:ph type="body" sz="quarter" idx="39" hasCustomPrompt="1"/>
          </p:nvPr>
        </p:nvSpPr>
        <p:spPr>
          <a:xfrm>
            <a:off x="960649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B7A64542-4E5B-4701-845E-5101F87E1102}"/>
              </a:ext>
            </a:extLst>
          </p:cNvPr>
          <p:cNvSpPr>
            <a:spLocks noGrp="1"/>
          </p:cNvSpPr>
          <p:nvPr>
            <p:ph type="body" sz="quarter" idx="40" hasCustomPrompt="1"/>
          </p:nvPr>
        </p:nvSpPr>
        <p:spPr>
          <a:xfrm>
            <a:off x="10395907"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0F74B4EA-4966-4ABC-8DFD-01157881B81B}"/>
              </a:ext>
            </a:extLst>
          </p:cNvPr>
          <p:cNvSpPr>
            <a:spLocks noGrp="1"/>
          </p:cNvSpPr>
          <p:nvPr>
            <p:ph type="body" sz="quarter" idx="41" hasCustomPrompt="1"/>
          </p:nvPr>
        </p:nvSpPr>
        <p:spPr>
          <a:xfrm>
            <a:off x="696804" y="2720679"/>
            <a:ext cx="1021001" cy="501726"/>
          </a:xfrm>
          <a:prstGeom prst="rect">
            <a:avLst/>
          </a:prstGeom>
        </p:spPr>
        <p:txBody>
          <a:bodyPr anchor="ctr">
            <a:noAutofit/>
          </a:bodyP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53" name="Text Placeholder 14">
            <a:extLst>
              <a:ext uri="{FF2B5EF4-FFF2-40B4-BE49-F238E27FC236}">
                <a16:creationId xmlns:a16="http://schemas.microsoft.com/office/drawing/2014/main" id="{D7536456-E749-466F-8EFA-F33D82812277}"/>
              </a:ext>
            </a:extLst>
          </p:cNvPr>
          <p:cNvSpPr>
            <a:spLocks noGrp="1"/>
          </p:cNvSpPr>
          <p:nvPr>
            <p:ph type="body" sz="quarter" idx="42" hasCustomPrompt="1"/>
          </p:nvPr>
        </p:nvSpPr>
        <p:spPr>
          <a:xfrm>
            <a:off x="696804" y="4418755"/>
            <a:ext cx="1021001" cy="501726"/>
          </a:xfrm>
          <a:prstGeom prst="rect">
            <a:avLst/>
          </a:prstGeom>
        </p:spPr>
        <p:txBody>
          <a:bodyPr anchor="ctr">
            <a:noAutofit/>
          </a:bodyPr>
          <a:lstStyle>
            <a:lvl1pPr marL="0" indent="0" algn="ctr">
              <a:buNone/>
              <a:defRPr sz="2000" cap="none" spc="100" baseline="0">
                <a:solidFill>
                  <a:schemeClr val="accent5">
                    <a:lumMod val="50000"/>
                  </a:schemeClr>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A6C85040-3D7A-4FD1-B96E-3ED738367662}"/>
              </a:ext>
            </a:extLst>
          </p:cNvPr>
          <p:cNvSpPr>
            <a:spLocks noGrp="1"/>
          </p:cNvSpPr>
          <p:nvPr>
            <p:ph type="body" sz="quarter" idx="43" hasCustomPrompt="1"/>
          </p:nvPr>
        </p:nvSpPr>
        <p:spPr>
          <a:xfrm>
            <a:off x="2029367"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966941C8-0858-4060-8F85-A63D40D05872}"/>
              </a:ext>
            </a:extLst>
          </p:cNvPr>
          <p:cNvSpPr>
            <a:spLocks noGrp="1"/>
          </p:cNvSpPr>
          <p:nvPr>
            <p:ph type="body" sz="quarter" idx="44" hasCustomPrompt="1"/>
          </p:nvPr>
        </p:nvSpPr>
        <p:spPr>
          <a:xfrm>
            <a:off x="4397612"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B66D6339-390D-45A7-BBF7-ADB8D6A0168F}"/>
              </a:ext>
            </a:extLst>
          </p:cNvPr>
          <p:cNvSpPr>
            <a:spLocks noGrp="1"/>
          </p:cNvSpPr>
          <p:nvPr>
            <p:ph type="body" sz="quarter" idx="45" hasCustomPrompt="1"/>
          </p:nvPr>
        </p:nvSpPr>
        <p:spPr>
          <a:xfrm>
            <a:off x="8344687"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89C25EC2-6755-441D-BD59-204C60EFD6AE}"/>
              </a:ext>
            </a:extLst>
          </p:cNvPr>
          <p:cNvSpPr>
            <a:spLocks noGrp="1"/>
          </p:cNvSpPr>
          <p:nvPr>
            <p:ph type="body" sz="quarter" idx="46" hasCustomPrompt="1"/>
          </p:nvPr>
        </p:nvSpPr>
        <p:spPr>
          <a:xfrm>
            <a:off x="2029367" y="3854752"/>
            <a:ext cx="1440088" cy="557165"/>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5AA552AB-DFEE-4CE4-9596-F63F557FD478}"/>
              </a:ext>
            </a:extLst>
          </p:cNvPr>
          <p:cNvSpPr>
            <a:spLocks noGrp="1"/>
          </p:cNvSpPr>
          <p:nvPr>
            <p:ph type="body" sz="quarter" idx="47" hasCustomPrompt="1"/>
          </p:nvPr>
        </p:nvSpPr>
        <p:spPr>
          <a:xfrm>
            <a:off x="5976442" y="3854752"/>
            <a:ext cx="1440088" cy="557165"/>
          </a:xfrm>
          <a:prstGeom prst="rect">
            <a:avLst/>
          </a:prstGeom>
        </p:spPr>
        <p:txBody>
          <a:bodyPr anchor="ctr">
            <a:noAutofit/>
          </a:bodyPr>
          <a:lstStyle>
            <a:lvl1pPr marL="0" indent="0" algn="ctr">
              <a:lnSpc>
                <a:spcPct val="100000"/>
              </a:lnSpc>
              <a:spcBef>
                <a:spcPts val="0"/>
              </a:spcBef>
              <a:buNone/>
              <a:defRPr sz="1400" b="1" cap="none" spc="100" baseline="0">
                <a:solidFill>
                  <a:schemeClr val="accent4"/>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8AA79F31-661A-42DB-97E9-B3633BF6622E}"/>
              </a:ext>
            </a:extLst>
          </p:cNvPr>
          <p:cNvSpPr>
            <a:spLocks noGrp="1"/>
          </p:cNvSpPr>
          <p:nvPr>
            <p:ph type="body" sz="quarter" idx="48" hasCustomPrompt="1"/>
          </p:nvPr>
        </p:nvSpPr>
        <p:spPr>
          <a:xfrm>
            <a:off x="9923517" y="3854752"/>
            <a:ext cx="1440088" cy="557165"/>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5171E1E5-ACAD-4ED5-AAF2-539AF0733FC8}"/>
              </a:ext>
            </a:extLst>
          </p:cNvPr>
          <p:cNvSpPr>
            <a:spLocks noGrp="1"/>
          </p:cNvSpPr>
          <p:nvPr>
            <p:ph type="title" hasCustomPrompt="1"/>
          </p:nvPr>
        </p:nvSpPr>
        <p:spPr>
          <a:xfrm>
            <a:off x="838200" y="671808"/>
            <a:ext cx="10515600" cy="661924"/>
          </a:xfrm>
        </p:spPr>
        <p:txBody>
          <a:bodyPr/>
          <a:lstStyle>
            <a:lvl1pPr>
              <a:defRPr/>
            </a:lvl1pPr>
          </a:lstStyle>
          <a:p>
            <a:r>
              <a:rPr lang="en-US" dirty="0"/>
              <a:t>Click to add title</a:t>
            </a:r>
          </a:p>
        </p:txBody>
      </p:sp>
    </p:spTree>
    <p:extLst>
      <p:ext uri="{BB962C8B-B14F-4D97-AF65-F5344CB8AC3E}">
        <p14:creationId xmlns:p14="http://schemas.microsoft.com/office/powerpoint/2010/main" val="180835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1DFB87B-D4AD-42B4-8993-D5BD0311CFF4}"/>
              </a:ext>
            </a:extLst>
          </p:cNvPr>
          <p:cNvSpPr>
            <a:spLocks noGrp="1"/>
          </p:cNvSpPr>
          <p:nvPr>
            <p:ph type="dt" sz="half" idx="10"/>
          </p:nvPr>
        </p:nvSpPr>
        <p:spPr/>
        <p:txBody>
          <a:bodyPr>
            <a:noAutofit/>
          </a:bodyPr>
          <a:lstStyle>
            <a:lvl1pPr>
              <a:defRPr>
                <a:solidFill>
                  <a:schemeClr val="bg2">
                    <a:lumMod val="50000"/>
                  </a:schemeClr>
                </a:solidFill>
              </a:defRPr>
            </a:lvl1pPr>
          </a:lstStyle>
          <a:p>
            <a:r>
              <a:rPr lang="en-US"/>
              <a:t>8/03/20XX</a:t>
            </a:r>
            <a:endParaRPr lang="en-US" dirty="0"/>
          </a:p>
        </p:txBody>
      </p:sp>
      <p:sp>
        <p:nvSpPr>
          <p:cNvPr id="4" name="Footer Placeholder 3">
            <a:extLst>
              <a:ext uri="{FF2B5EF4-FFF2-40B4-BE49-F238E27FC236}">
                <a16:creationId xmlns:a16="http://schemas.microsoft.com/office/drawing/2014/main" id="{DEBDA0E7-08C2-442E-A8B3-F1218B69F28B}"/>
              </a:ext>
            </a:extLst>
          </p:cNvPr>
          <p:cNvSpPr>
            <a:spLocks noGrp="1"/>
          </p:cNvSpPr>
          <p:nvPr>
            <p:ph type="ftr" sz="quarter" idx="11"/>
          </p:nvPr>
        </p:nvSpPr>
        <p:spPr/>
        <p:txBody>
          <a:bodyPr>
            <a:noAutofit/>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869842E0-2E48-4C5C-9EC5-429BF2DA44B5}"/>
              </a:ext>
            </a:extLst>
          </p:cNvPr>
          <p:cNvSpPr>
            <a:spLocks noGrp="1"/>
          </p:cNvSpPr>
          <p:nvPr>
            <p:ph type="sldNum" sz="quarter" idx="12"/>
          </p:nvPr>
        </p:nvSpPr>
        <p:spPr/>
        <p:txBody>
          <a:bodyPr>
            <a:noAutofit/>
          </a:bodyPr>
          <a:lstStyle>
            <a:lvl1pPr>
              <a:defRPr>
                <a:solidFill>
                  <a:schemeClr val="bg2">
                    <a:lumMod val="50000"/>
                  </a:schemeClr>
                </a:solidFill>
              </a:defRPr>
            </a:lvl1pPr>
          </a:lstStyle>
          <a:p>
            <a:fld id="{BF860B6F-2FE3-4DE6-9496-980E987E7466}" type="slidenum">
              <a:rPr lang="en-US" smtClean="0"/>
              <a:pPr/>
              <a:t>‹#›</a:t>
            </a:fld>
            <a:endParaRPr lang="en-US" dirty="0"/>
          </a:p>
        </p:txBody>
      </p:sp>
      <p:sp>
        <p:nvSpPr>
          <p:cNvPr id="2" name="Rectangle 1">
            <a:extLst>
              <a:ext uri="{FF2B5EF4-FFF2-40B4-BE49-F238E27FC236}">
                <a16:creationId xmlns:a16="http://schemas.microsoft.com/office/drawing/2014/main" id="{AA3808EC-BC22-46D4-895E-0A67F6EE1907}"/>
              </a:ext>
            </a:extLst>
          </p:cNvPr>
          <p:cNvSpPr/>
          <p:nvPr userDrawn="1"/>
        </p:nvSpPr>
        <p:spPr>
          <a:xfrm>
            <a:off x="9393543"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6783E2FE-F5EA-4C43-BC5B-23330B11D446}"/>
              </a:ext>
            </a:extLst>
          </p:cNvPr>
          <p:cNvSpPr>
            <a:spLocks noGrp="1"/>
          </p:cNvSpPr>
          <p:nvPr>
            <p:ph type="title" hasCustomPrompt="1"/>
          </p:nvPr>
        </p:nvSpPr>
        <p:spPr>
          <a:xfrm rot="5400000">
            <a:off x="8333552" y="3930709"/>
            <a:ext cx="3975244" cy="996551"/>
          </a:xfrm>
        </p:spPr>
        <p:txBody>
          <a:bodyPr/>
          <a:lstStyle>
            <a:lvl1pPr>
              <a:defRPr/>
            </a:lvl1pPr>
          </a:lstStyle>
          <a:p>
            <a:r>
              <a:rPr lang="en-US" dirty="0"/>
              <a:t>Click to add title</a:t>
            </a:r>
          </a:p>
        </p:txBody>
      </p:sp>
    </p:spTree>
    <p:extLst>
      <p:ext uri="{BB962C8B-B14F-4D97-AF65-F5344CB8AC3E}">
        <p14:creationId xmlns:p14="http://schemas.microsoft.com/office/powerpoint/2010/main" val="578592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0F7723-F5B1-4A97-921F-93E42B12D62B}"/>
              </a:ext>
            </a:extLst>
          </p:cNvPr>
          <p:cNvSpPr/>
          <p:nvPr userDrawn="1"/>
        </p:nvSpPr>
        <p:spPr>
          <a:xfrm>
            <a:off x="4659086" y="0"/>
            <a:ext cx="7532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E1670FDF-6533-4E3F-94A4-2548DA2F9C6C}"/>
              </a:ext>
            </a:extLst>
          </p:cNvPr>
          <p:cNvSpPr>
            <a:spLocks noGrp="1"/>
          </p:cNvSpPr>
          <p:nvPr>
            <p:ph type="dt" sz="half" idx="10"/>
          </p:nvPr>
        </p:nvSpPr>
        <p:spPr/>
        <p:txBody>
          <a:bodyPr>
            <a:noAutofit/>
          </a:bodyPr>
          <a:lstStyle/>
          <a:p>
            <a:r>
              <a:rPr lang="en-US"/>
              <a:t>8/03/20XX</a:t>
            </a:r>
            <a:endParaRPr lang="en-US" dirty="0"/>
          </a:p>
        </p:txBody>
      </p:sp>
      <p:sp>
        <p:nvSpPr>
          <p:cNvPr id="4" name="Footer Placeholder 3">
            <a:extLst>
              <a:ext uri="{FF2B5EF4-FFF2-40B4-BE49-F238E27FC236}">
                <a16:creationId xmlns:a16="http://schemas.microsoft.com/office/drawing/2014/main" id="{DFDB69DE-3108-4A10-8EDD-EC2EF3F52F04}"/>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C49B337B-1B07-4B9D-9563-C5E433F8395A}"/>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9" name="Picture Placeholder 9">
            <a:extLst>
              <a:ext uri="{FF2B5EF4-FFF2-40B4-BE49-F238E27FC236}">
                <a16:creationId xmlns:a16="http://schemas.microsoft.com/office/drawing/2014/main" id="{FA44B00A-A50E-49C2-AE8C-E243734442AF}"/>
              </a:ext>
            </a:extLst>
          </p:cNvPr>
          <p:cNvSpPr>
            <a:spLocks noGrp="1"/>
          </p:cNvSpPr>
          <p:nvPr>
            <p:ph type="pic" sz="quarter" idx="14" hasCustomPrompt="1"/>
          </p:nvPr>
        </p:nvSpPr>
        <p:spPr>
          <a:xfrm>
            <a:off x="6031913" y="671944"/>
            <a:ext cx="2013133" cy="1697455"/>
          </a:xfrm>
          <a:prstGeom prst="rect">
            <a:avLst/>
          </a:prstGeom>
        </p:spPr>
        <p:txBody>
          <a:bodyPr>
            <a:noAutofit/>
          </a:bodyPr>
          <a:lstStyle>
            <a:lvl1pPr marL="0" indent="0" algn="ctr">
              <a:buNone/>
              <a:defRPr/>
            </a:lvl1pPr>
          </a:lstStyle>
          <a:p>
            <a:r>
              <a:rPr lang="en-US" dirty="0"/>
              <a:t>Click to add photo</a:t>
            </a:r>
          </a:p>
        </p:txBody>
      </p:sp>
      <p:sp>
        <p:nvSpPr>
          <p:cNvPr id="10" name="Text Placeholder 10">
            <a:extLst>
              <a:ext uri="{FF2B5EF4-FFF2-40B4-BE49-F238E27FC236}">
                <a16:creationId xmlns:a16="http://schemas.microsoft.com/office/drawing/2014/main" id="{300A1A7F-BD7F-4CB8-A8BD-C7DDCD62C9A8}"/>
              </a:ext>
            </a:extLst>
          </p:cNvPr>
          <p:cNvSpPr>
            <a:spLocks noGrp="1"/>
          </p:cNvSpPr>
          <p:nvPr>
            <p:ph type="body" sz="quarter" idx="18" hasCustomPrompt="1"/>
          </p:nvPr>
        </p:nvSpPr>
        <p:spPr>
          <a:xfrm>
            <a:off x="5794627" y="2426760"/>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dirty="0"/>
              <a:t>Add name</a:t>
            </a:r>
          </a:p>
        </p:txBody>
      </p:sp>
      <p:sp>
        <p:nvSpPr>
          <p:cNvPr id="11" name="Text Placeholder 10">
            <a:extLst>
              <a:ext uri="{FF2B5EF4-FFF2-40B4-BE49-F238E27FC236}">
                <a16:creationId xmlns:a16="http://schemas.microsoft.com/office/drawing/2014/main" id="{C4253CF9-87EA-4162-8CBD-63E10EBEB6E6}"/>
              </a:ext>
            </a:extLst>
          </p:cNvPr>
          <p:cNvSpPr>
            <a:spLocks noGrp="1"/>
          </p:cNvSpPr>
          <p:nvPr>
            <p:ph type="body" sz="quarter" idx="19" hasCustomPrompt="1"/>
          </p:nvPr>
        </p:nvSpPr>
        <p:spPr>
          <a:xfrm>
            <a:off x="5794627" y="2801755"/>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24" name="Picture Placeholder 9">
            <a:extLst>
              <a:ext uri="{FF2B5EF4-FFF2-40B4-BE49-F238E27FC236}">
                <a16:creationId xmlns:a16="http://schemas.microsoft.com/office/drawing/2014/main" id="{F099E8E6-E766-4B5B-8E98-7D92E8F91A95}"/>
              </a:ext>
            </a:extLst>
          </p:cNvPr>
          <p:cNvSpPr>
            <a:spLocks noGrp="1"/>
          </p:cNvSpPr>
          <p:nvPr>
            <p:ph type="pic" sz="quarter" idx="23" hasCustomPrompt="1"/>
          </p:nvPr>
        </p:nvSpPr>
        <p:spPr>
          <a:xfrm>
            <a:off x="9038065" y="671944"/>
            <a:ext cx="2013133" cy="1697455"/>
          </a:xfrm>
          <a:prstGeom prst="rect">
            <a:avLst/>
          </a:prstGeom>
        </p:spPr>
        <p:txBody>
          <a:bodyPr>
            <a:noAutofit/>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A3AC6007-1F43-4D93-842F-2E1F01D19B20}"/>
              </a:ext>
            </a:extLst>
          </p:cNvPr>
          <p:cNvSpPr>
            <a:spLocks noGrp="1"/>
          </p:cNvSpPr>
          <p:nvPr>
            <p:ph type="body" sz="quarter" idx="29" hasCustomPrompt="1"/>
          </p:nvPr>
        </p:nvSpPr>
        <p:spPr>
          <a:xfrm>
            <a:off x="8800779" y="2426197"/>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31" name="Text Placeholder 10">
            <a:extLst>
              <a:ext uri="{FF2B5EF4-FFF2-40B4-BE49-F238E27FC236}">
                <a16:creationId xmlns:a16="http://schemas.microsoft.com/office/drawing/2014/main" id="{85EC4308-1195-47F4-A415-8637701ADF8A}"/>
              </a:ext>
            </a:extLst>
          </p:cNvPr>
          <p:cNvSpPr>
            <a:spLocks noGrp="1"/>
          </p:cNvSpPr>
          <p:nvPr>
            <p:ph type="body" sz="quarter" idx="30" hasCustomPrompt="1"/>
          </p:nvPr>
        </p:nvSpPr>
        <p:spPr>
          <a:xfrm>
            <a:off x="8800779" y="2801192"/>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38" name="Picture Placeholder 9">
            <a:extLst>
              <a:ext uri="{FF2B5EF4-FFF2-40B4-BE49-F238E27FC236}">
                <a16:creationId xmlns:a16="http://schemas.microsoft.com/office/drawing/2014/main" id="{8E583185-DBE3-45E6-B367-B88C50A91CEA}"/>
              </a:ext>
            </a:extLst>
          </p:cNvPr>
          <p:cNvSpPr>
            <a:spLocks noGrp="1"/>
          </p:cNvSpPr>
          <p:nvPr>
            <p:ph type="pic" sz="quarter" idx="31" hasCustomPrompt="1"/>
          </p:nvPr>
        </p:nvSpPr>
        <p:spPr>
          <a:xfrm>
            <a:off x="6031913" y="3494316"/>
            <a:ext cx="2013133" cy="1697455"/>
          </a:xfrm>
          <a:prstGeom prst="rect">
            <a:avLst/>
          </a:prstGeom>
        </p:spPr>
        <p:txBody>
          <a:bodyPr>
            <a:noAutofit/>
          </a:bodyPr>
          <a:lstStyle>
            <a:lvl1pPr marL="0" indent="0" algn="ctr">
              <a:buNone/>
              <a:defRPr/>
            </a:lvl1pPr>
          </a:lstStyle>
          <a:p>
            <a:r>
              <a:rPr lang="en-US" dirty="0"/>
              <a:t>Click to add photo</a:t>
            </a:r>
          </a:p>
        </p:txBody>
      </p:sp>
      <p:sp>
        <p:nvSpPr>
          <p:cNvPr id="39" name="Text Placeholder 10">
            <a:extLst>
              <a:ext uri="{FF2B5EF4-FFF2-40B4-BE49-F238E27FC236}">
                <a16:creationId xmlns:a16="http://schemas.microsoft.com/office/drawing/2014/main" id="{0B472BE4-F051-416A-AFCF-53E847C3E546}"/>
              </a:ext>
            </a:extLst>
          </p:cNvPr>
          <p:cNvSpPr>
            <a:spLocks noGrp="1"/>
          </p:cNvSpPr>
          <p:nvPr>
            <p:ph type="body" sz="quarter" idx="32" hasCustomPrompt="1"/>
          </p:nvPr>
        </p:nvSpPr>
        <p:spPr>
          <a:xfrm>
            <a:off x="5794627" y="5249132"/>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40" name="Text Placeholder 10">
            <a:extLst>
              <a:ext uri="{FF2B5EF4-FFF2-40B4-BE49-F238E27FC236}">
                <a16:creationId xmlns:a16="http://schemas.microsoft.com/office/drawing/2014/main" id="{FF4A7512-D4D0-4D2E-A300-C5EE0AC2EC89}"/>
              </a:ext>
            </a:extLst>
          </p:cNvPr>
          <p:cNvSpPr>
            <a:spLocks noGrp="1"/>
          </p:cNvSpPr>
          <p:nvPr>
            <p:ph type="body" sz="quarter" idx="33" hasCustomPrompt="1"/>
          </p:nvPr>
        </p:nvSpPr>
        <p:spPr>
          <a:xfrm>
            <a:off x="5794627" y="5624127"/>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41" name="Picture Placeholder 9">
            <a:extLst>
              <a:ext uri="{FF2B5EF4-FFF2-40B4-BE49-F238E27FC236}">
                <a16:creationId xmlns:a16="http://schemas.microsoft.com/office/drawing/2014/main" id="{7CBE80F1-F6E2-416E-9F4A-EBE15E0F94A5}"/>
              </a:ext>
            </a:extLst>
          </p:cNvPr>
          <p:cNvSpPr>
            <a:spLocks noGrp="1"/>
          </p:cNvSpPr>
          <p:nvPr>
            <p:ph type="pic" sz="quarter" idx="34" hasCustomPrompt="1"/>
          </p:nvPr>
        </p:nvSpPr>
        <p:spPr>
          <a:xfrm>
            <a:off x="9038065" y="3494316"/>
            <a:ext cx="2013133" cy="1697455"/>
          </a:xfrm>
          <a:prstGeom prst="rect">
            <a:avLst/>
          </a:prstGeom>
        </p:spPr>
        <p:txBody>
          <a:bodyPr>
            <a:noAutofit/>
          </a:bodyPr>
          <a:lstStyle>
            <a:lvl1pPr marL="0" indent="0" algn="ctr">
              <a:buNone/>
              <a:defRPr/>
            </a:lvl1pPr>
          </a:lstStyle>
          <a:p>
            <a:r>
              <a:rPr lang="en-US" dirty="0"/>
              <a:t>Click to add photo</a:t>
            </a:r>
          </a:p>
        </p:txBody>
      </p:sp>
      <p:sp>
        <p:nvSpPr>
          <p:cNvPr id="42" name="Text Placeholder 10">
            <a:extLst>
              <a:ext uri="{FF2B5EF4-FFF2-40B4-BE49-F238E27FC236}">
                <a16:creationId xmlns:a16="http://schemas.microsoft.com/office/drawing/2014/main" id="{B9A76D07-863C-4818-9D9C-99B8F83B8F41}"/>
              </a:ext>
            </a:extLst>
          </p:cNvPr>
          <p:cNvSpPr>
            <a:spLocks noGrp="1"/>
          </p:cNvSpPr>
          <p:nvPr>
            <p:ph type="body" sz="quarter" idx="35" hasCustomPrompt="1"/>
          </p:nvPr>
        </p:nvSpPr>
        <p:spPr>
          <a:xfrm>
            <a:off x="8800779" y="5248569"/>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43" name="Text Placeholder 10">
            <a:extLst>
              <a:ext uri="{FF2B5EF4-FFF2-40B4-BE49-F238E27FC236}">
                <a16:creationId xmlns:a16="http://schemas.microsoft.com/office/drawing/2014/main" id="{822CAEC7-C513-41B6-9F77-3D5481F849EE}"/>
              </a:ext>
            </a:extLst>
          </p:cNvPr>
          <p:cNvSpPr>
            <a:spLocks noGrp="1"/>
          </p:cNvSpPr>
          <p:nvPr>
            <p:ph type="body" sz="quarter" idx="36" hasCustomPrompt="1"/>
          </p:nvPr>
        </p:nvSpPr>
        <p:spPr>
          <a:xfrm>
            <a:off x="8800779" y="5623564"/>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2" name="Title 1">
            <a:extLst>
              <a:ext uri="{FF2B5EF4-FFF2-40B4-BE49-F238E27FC236}">
                <a16:creationId xmlns:a16="http://schemas.microsoft.com/office/drawing/2014/main" id="{2CC03895-E987-4148-AB13-798D65CB7B03}"/>
              </a:ext>
            </a:extLst>
          </p:cNvPr>
          <p:cNvSpPr>
            <a:spLocks noGrp="1"/>
          </p:cNvSpPr>
          <p:nvPr>
            <p:ph type="title" hasCustomPrompt="1"/>
          </p:nvPr>
        </p:nvSpPr>
        <p:spPr>
          <a:xfrm rot="16200000">
            <a:off x="2238083" y="2746661"/>
            <a:ext cx="4907372" cy="107615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22897451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64182B-9BBA-4B44-BC53-045107E9371D}"/>
              </a:ext>
            </a:extLst>
          </p:cNvPr>
          <p:cNvSpPr/>
          <p:nvPr userDrawn="1"/>
        </p:nvSpPr>
        <p:spPr>
          <a:xfrm>
            <a:off x="2754086" y="0"/>
            <a:ext cx="9437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07DA1795-FD62-4E99-989E-A14C0571A741}"/>
              </a:ext>
            </a:extLst>
          </p:cNvPr>
          <p:cNvSpPr>
            <a:spLocks noGrp="1"/>
          </p:cNvSpPr>
          <p:nvPr>
            <p:ph type="dt" sz="half" idx="10"/>
          </p:nvPr>
        </p:nvSpPr>
        <p:spPr/>
        <p:txBody>
          <a:bodyPr>
            <a:noAutofit/>
          </a:bodyPr>
          <a:lstStyle/>
          <a:p>
            <a:r>
              <a:rPr lang="en-US"/>
              <a:t>8/03/20XX</a:t>
            </a:r>
            <a:endParaRPr lang="en-US" dirty="0"/>
          </a:p>
        </p:txBody>
      </p:sp>
      <p:sp>
        <p:nvSpPr>
          <p:cNvPr id="4" name="Footer Placeholder 3">
            <a:extLst>
              <a:ext uri="{FF2B5EF4-FFF2-40B4-BE49-F238E27FC236}">
                <a16:creationId xmlns:a16="http://schemas.microsoft.com/office/drawing/2014/main" id="{0F25EE35-717E-4E9F-A75B-366341B39E7B}"/>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43C606A6-DC50-4DDF-8621-3D530D52B5E4}"/>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8" name="Picture Placeholder 9">
            <a:extLst>
              <a:ext uri="{FF2B5EF4-FFF2-40B4-BE49-F238E27FC236}">
                <a16:creationId xmlns:a16="http://schemas.microsoft.com/office/drawing/2014/main" id="{9DE112EE-5EA4-49AF-8AF9-754D30C1448E}"/>
              </a:ext>
            </a:extLst>
          </p:cNvPr>
          <p:cNvSpPr>
            <a:spLocks noGrp="1"/>
          </p:cNvSpPr>
          <p:nvPr>
            <p:ph type="pic" sz="quarter" idx="14" hasCustomPrompt="1"/>
          </p:nvPr>
        </p:nvSpPr>
        <p:spPr>
          <a:xfrm>
            <a:off x="375845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9" name="Text Placeholder 10">
            <a:extLst>
              <a:ext uri="{FF2B5EF4-FFF2-40B4-BE49-F238E27FC236}">
                <a16:creationId xmlns:a16="http://schemas.microsoft.com/office/drawing/2014/main" id="{63210BF0-55FD-4D41-9458-4492BAD292AE}"/>
              </a:ext>
            </a:extLst>
          </p:cNvPr>
          <p:cNvSpPr>
            <a:spLocks noGrp="1"/>
          </p:cNvSpPr>
          <p:nvPr>
            <p:ph type="body" sz="quarter" idx="18" hasCustomPrompt="1"/>
          </p:nvPr>
        </p:nvSpPr>
        <p:spPr>
          <a:xfrm>
            <a:off x="347495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10" name="Text Placeholder 10">
            <a:extLst>
              <a:ext uri="{FF2B5EF4-FFF2-40B4-BE49-F238E27FC236}">
                <a16:creationId xmlns:a16="http://schemas.microsoft.com/office/drawing/2014/main" id="{A739369F-4EDD-4B19-8395-084759667B62}"/>
              </a:ext>
            </a:extLst>
          </p:cNvPr>
          <p:cNvSpPr>
            <a:spLocks noGrp="1"/>
          </p:cNvSpPr>
          <p:nvPr>
            <p:ph type="body" sz="quarter" idx="19" hasCustomPrompt="1"/>
          </p:nvPr>
        </p:nvSpPr>
        <p:spPr>
          <a:xfrm>
            <a:off x="347495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17" name="Picture Placeholder 9">
            <a:extLst>
              <a:ext uri="{FF2B5EF4-FFF2-40B4-BE49-F238E27FC236}">
                <a16:creationId xmlns:a16="http://schemas.microsoft.com/office/drawing/2014/main" id="{A72E3657-9D29-484E-819B-67EA4ADC474B}"/>
              </a:ext>
            </a:extLst>
          </p:cNvPr>
          <p:cNvSpPr>
            <a:spLocks noGrp="1"/>
          </p:cNvSpPr>
          <p:nvPr>
            <p:ph type="pic" sz="quarter" idx="20" hasCustomPrompt="1"/>
          </p:nvPr>
        </p:nvSpPr>
        <p:spPr>
          <a:xfrm>
            <a:off x="585879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18" name="Text Placeholder 10">
            <a:extLst>
              <a:ext uri="{FF2B5EF4-FFF2-40B4-BE49-F238E27FC236}">
                <a16:creationId xmlns:a16="http://schemas.microsoft.com/office/drawing/2014/main" id="{3E59867B-1A93-4A9B-9C2E-AE7B5FCF5109}"/>
              </a:ext>
            </a:extLst>
          </p:cNvPr>
          <p:cNvSpPr>
            <a:spLocks noGrp="1"/>
          </p:cNvSpPr>
          <p:nvPr>
            <p:ph type="body" sz="quarter" idx="21" hasCustomPrompt="1"/>
          </p:nvPr>
        </p:nvSpPr>
        <p:spPr>
          <a:xfrm>
            <a:off x="557529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19" name="Text Placeholder 10">
            <a:extLst>
              <a:ext uri="{FF2B5EF4-FFF2-40B4-BE49-F238E27FC236}">
                <a16:creationId xmlns:a16="http://schemas.microsoft.com/office/drawing/2014/main" id="{690192BD-CD3C-44D3-9A9A-8782B80F765D}"/>
              </a:ext>
            </a:extLst>
          </p:cNvPr>
          <p:cNvSpPr>
            <a:spLocks noGrp="1"/>
          </p:cNvSpPr>
          <p:nvPr>
            <p:ph type="body" sz="quarter" idx="22" hasCustomPrompt="1"/>
          </p:nvPr>
        </p:nvSpPr>
        <p:spPr>
          <a:xfrm>
            <a:off x="557529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0" name="Picture Placeholder 9">
            <a:extLst>
              <a:ext uri="{FF2B5EF4-FFF2-40B4-BE49-F238E27FC236}">
                <a16:creationId xmlns:a16="http://schemas.microsoft.com/office/drawing/2014/main" id="{75E378BE-4D71-48F2-BA16-CCF8158EF7E8}"/>
              </a:ext>
            </a:extLst>
          </p:cNvPr>
          <p:cNvSpPr>
            <a:spLocks noGrp="1"/>
          </p:cNvSpPr>
          <p:nvPr>
            <p:ph type="pic" sz="quarter" idx="23" hasCustomPrompt="1"/>
          </p:nvPr>
        </p:nvSpPr>
        <p:spPr>
          <a:xfrm>
            <a:off x="795913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21" name="Text Placeholder 10">
            <a:extLst>
              <a:ext uri="{FF2B5EF4-FFF2-40B4-BE49-F238E27FC236}">
                <a16:creationId xmlns:a16="http://schemas.microsoft.com/office/drawing/2014/main" id="{80F28DC9-C26A-4D42-8BFA-540BB696E04D}"/>
              </a:ext>
            </a:extLst>
          </p:cNvPr>
          <p:cNvSpPr>
            <a:spLocks noGrp="1"/>
          </p:cNvSpPr>
          <p:nvPr>
            <p:ph type="body" sz="quarter" idx="24" hasCustomPrompt="1"/>
          </p:nvPr>
        </p:nvSpPr>
        <p:spPr>
          <a:xfrm>
            <a:off x="767563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9642AD6D-085C-424D-B340-7731A4F95D4A}"/>
              </a:ext>
            </a:extLst>
          </p:cNvPr>
          <p:cNvSpPr>
            <a:spLocks noGrp="1"/>
          </p:cNvSpPr>
          <p:nvPr>
            <p:ph type="body" sz="quarter" idx="25" hasCustomPrompt="1"/>
          </p:nvPr>
        </p:nvSpPr>
        <p:spPr>
          <a:xfrm>
            <a:off x="767563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3" name="Picture Placeholder 9">
            <a:extLst>
              <a:ext uri="{FF2B5EF4-FFF2-40B4-BE49-F238E27FC236}">
                <a16:creationId xmlns:a16="http://schemas.microsoft.com/office/drawing/2014/main" id="{9CD02B3D-3B05-4CE4-98EF-4772E813751D}"/>
              </a:ext>
            </a:extLst>
          </p:cNvPr>
          <p:cNvSpPr>
            <a:spLocks noGrp="1"/>
          </p:cNvSpPr>
          <p:nvPr>
            <p:ph type="pic" sz="quarter" idx="26" hasCustomPrompt="1"/>
          </p:nvPr>
        </p:nvSpPr>
        <p:spPr>
          <a:xfrm>
            <a:off x="10059471"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24" name="Text Placeholder 10">
            <a:extLst>
              <a:ext uri="{FF2B5EF4-FFF2-40B4-BE49-F238E27FC236}">
                <a16:creationId xmlns:a16="http://schemas.microsoft.com/office/drawing/2014/main" id="{758AF150-35C5-4E99-97F8-798A80E52A7C}"/>
              </a:ext>
            </a:extLst>
          </p:cNvPr>
          <p:cNvSpPr>
            <a:spLocks noGrp="1"/>
          </p:cNvSpPr>
          <p:nvPr>
            <p:ph type="body" sz="quarter" idx="27" hasCustomPrompt="1"/>
          </p:nvPr>
        </p:nvSpPr>
        <p:spPr>
          <a:xfrm>
            <a:off x="9775977"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5" name="Text Placeholder 10">
            <a:extLst>
              <a:ext uri="{FF2B5EF4-FFF2-40B4-BE49-F238E27FC236}">
                <a16:creationId xmlns:a16="http://schemas.microsoft.com/office/drawing/2014/main" id="{B02EB253-A55A-4EC6-A5A8-ABACCF75D015}"/>
              </a:ext>
            </a:extLst>
          </p:cNvPr>
          <p:cNvSpPr>
            <a:spLocks noGrp="1"/>
          </p:cNvSpPr>
          <p:nvPr>
            <p:ph type="body" sz="quarter" idx="28" hasCustomPrompt="1"/>
          </p:nvPr>
        </p:nvSpPr>
        <p:spPr>
          <a:xfrm>
            <a:off x="9775977"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6" name="Picture Placeholder 9">
            <a:extLst>
              <a:ext uri="{FF2B5EF4-FFF2-40B4-BE49-F238E27FC236}">
                <a16:creationId xmlns:a16="http://schemas.microsoft.com/office/drawing/2014/main" id="{1A02BB49-28DB-48E5-8959-D36C9840302C}"/>
              </a:ext>
            </a:extLst>
          </p:cNvPr>
          <p:cNvSpPr>
            <a:spLocks noGrp="1"/>
          </p:cNvSpPr>
          <p:nvPr>
            <p:ph type="pic" sz="quarter" idx="29" hasCustomPrompt="1"/>
          </p:nvPr>
        </p:nvSpPr>
        <p:spPr>
          <a:xfrm>
            <a:off x="375845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27" name="Text Placeholder 10">
            <a:extLst>
              <a:ext uri="{FF2B5EF4-FFF2-40B4-BE49-F238E27FC236}">
                <a16:creationId xmlns:a16="http://schemas.microsoft.com/office/drawing/2014/main" id="{03C6BE33-794C-464D-886A-DB31DC137B0D}"/>
              </a:ext>
            </a:extLst>
          </p:cNvPr>
          <p:cNvSpPr>
            <a:spLocks noGrp="1"/>
          </p:cNvSpPr>
          <p:nvPr>
            <p:ph type="body" sz="quarter" idx="30" hasCustomPrompt="1"/>
          </p:nvPr>
        </p:nvSpPr>
        <p:spPr>
          <a:xfrm>
            <a:off x="347495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8" name="Text Placeholder 10">
            <a:extLst>
              <a:ext uri="{FF2B5EF4-FFF2-40B4-BE49-F238E27FC236}">
                <a16:creationId xmlns:a16="http://schemas.microsoft.com/office/drawing/2014/main" id="{51088B84-C9AE-4E0F-BE0B-7691872F7898}"/>
              </a:ext>
            </a:extLst>
          </p:cNvPr>
          <p:cNvSpPr>
            <a:spLocks noGrp="1"/>
          </p:cNvSpPr>
          <p:nvPr>
            <p:ph type="body" sz="quarter" idx="31" hasCustomPrompt="1"/>
          </p:nvPr>
        </p:nvSpPr>
        <p:spPr>
          <a:xfrm>
            <a:off x="347495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9" name="Picture Placeholder 9">
            <a:extLst>
              <a:ext uri="{FF2B5EF4-FFF2-40B4-BE49-F238E27FC236}">
                <a16:creationId xmlns:a16="http://schemas.microsoft.com/office/drawing/2014/main" id="{EC807298-9742-4D0C-86D4-A25C5ED3069C}"/>
              </a:ext>
            </a:extLst>
          </p:cNvPr>
          <p:cNvSpPr>
            <a:spLocks noGrp="1"/>
          </p:cNvSpPr>
          <p:nvPr>
            <p:ph type="pic" sz="quarter" idx="32" hasCustomPrompt="1"/>
          </p:nvPr>
        </p:nvSpPr>
        <p:spPr>
          <a:xfrm>
            <a:off x="585879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7B94081A-B2B7-439C-B7CA-91A63FB88DF1}"/>
              </a:ext>
            </a:extLst>
          </p:cNvPr>
          <p:cNvSpPr>
            <a:spLocks noGrp="1"/>
          </p:cNvSpPr>
          <p:nvPr>
            <p:ph type="body" sz="quarter" idx="33" hasCustomPrompt="1"/>
          </p:nvPr>
        </p:nvSpPr>
        <p:spPr>
          <a:xfrm>
            <a:off x="557529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1" name="Text Placeholder 10">
            <a:extLst>
              <a:ext uri="{FF2B5EF4-FFF2-40B4-BE49-F238E27FC236}">
                <a16:creationId xmlns:a16="http://schemas.microsoft.com/office/drawing/2014/main" id="{875898E2-098E-4BDE-8BA8-C1D0755D7EB9}"/>
              </a:ext>
            </a:extLst>
          </p:cNvPr>
          <p:cNvSpPr>
            <a:spLocks noGrp="1"/>
          </p:cNvSpPr>
          <p:nvPr>
            <p:ph type="body" sz="quarter" idx="34" hasCustomPrompt="1"/>
          </p:nvPr>
        </p:nvSpPr>
        <p:spPr>
          <a:xfrm>
            <a:off x="557529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2" name="Picture Placeholder 9">
            <a:extLst>
              <a:ext uri="{FF2B5EF4-FFF2-40B4-BE49-F238E27FC236}">
                <a16:creationId xmlns:a16="http://schemas.microsoft.com/office/drawing/2014/main" id="{EEB78526-379C-43C5-ABE7-2F184FC309A1}"/>
              </a:ext>
            </a:extLst>
          </p:cNvPr>
          <p:cNvSpPr>
            <a:spLocks noGrp="1"/>
          </p:cNvSpPr>
          <p:nvPr>
            <p:ph type="pic" sz="quarter" idx="35" hasCustomPrompt="1"/>
          </p:nvPr>
        </p:nvSpPr>
        <p:spPr>
          <a:xfrm>
            <a:off x="795913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3" name="Text Placeholder 10">
            <a:extLst>
              <a:ext uri="{FF2B5EF4-FFF2-40B4-BE49-F238E27FC236}">
                <a16:creationId xmlns:a16="http://schemas.microsoft.com/office/drawing/2014/main" id="{FAA9378E-4336-4D84-9033-052E57D5470C}"/>
              </a:ext>
            </a:extLst>
          </p:cNvPr>
          <p:cNvSpPr>
            <a:spLocks noGrp="1"/>
          </p:cNvSpPr>
          <p:nvPr>
            <p:ph type="body" sz="quarter" idx="36" hasCustomPrompt="1"/>
          </p:nvPr>
        </p:nvSpPr>
        <p:spPr>
          <a:xfrm>
            <a:off x="767563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4" name="Text Placeholder 10">
            <a:extLst>
              <a:ext uri="{FF2B5EF4-FFF2-40B4-BE49-F238E27FC236}">
                <a16:creationId xmlns:a16="http://schemas.microsoft.com/office/drawing/2014/main" id="{4AF0D6AA-392E-489E-8457-370F653057E9}"/>
              </a:ext>
            </a:extLst>
          </p:cNvPr>
          <p:cNvSpPr>
            <a:spLocks noGrp="1"/>
          </p:cNvSpPr>
          <p:nvPr>
            <p:ph type="body" sz="quarter" idx="37" hasCustomPrompt="1"/>
          </p:nvPr>
        </p:nvSpPr>
        <p:spPr>
          <a:xfrm>
            <a:off x="767563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5" name="Picture Placeholder 9">
            <a:extLst>
              <a:ext uri="{FF2B5EF4-FFF2-40B4-BE49-F238E27FC236}">
                <a16:creationId xmlns:a16="http://schemas.microsoft.com/office/drawing/2014/main" id="{515D701A-667D-41D8-B25B-72B088C7E9E4}"/>
              </a:ext>
            </a:extLst>
          </p:cNvPr>
          <p:cNvSpPr>
            <a:spLocks noGrp="1"/>
          </p:cNvSpPr>
          <p:nvPr>
            <p:ph type="pic" sz="quarter" idx="38" hasCustomPrompt="1"/>
          </p:nvPr>
        </p:nvSpPr>
        <p:spPr>
          <a:xfrm>
            <a:off x="10059471"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6" name="Text Placeholder 10">
            <a:extLst>
              <a:ext uri="{FF2B5EF4-FFF2-40B4-BE49-F238E27FC236}">
                <a16:creationId xmlns:a16="http://schemas.microsoft.com/office/drawing/2014/main" id="{D0AB2C67-89B8-459B-BB18-3655BA5AB355}"/>
              </a:ext>
            </a:extLst>
          </p:cNvPr>
          <p:cNvSpPr>
            <a:spLocks noGrp="1"/>
          </p:cNvSpPr>
          <p:nvPr>
            <p:ph type="body" sz="quarter" idx="39" hasCustomPrompt="1"/>
          </p:nvPr>
        </p:nvSpPr>
        <p:spPr>
          <a:xfrm>
            <a:off x="9775977"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88DB254D-C387-4A49-A475-DA300A713177}"/>
              </a:ext>
            </a:extLst>
          </p:cNvPr>
          <p:cNvSpPr>
            <a:spLocks noGrp="1"/>
          </p:cNvSpPr>
          <p:nvPr>
            <p:ph type="body" sz="quarter" idx="40" hasCustomPrompt="1"/>
          </p:nvPr>
        </p:nvSpPr>
        <p:spPr>
          <a:xfrm>
            <a:off x="9775977"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8" name="Title 1">
            <a:extLst>
              <a:ext uri="{FF2B5EF4-FFF2-40B4-BE49-F238E27FC236}">
                <a16:creationId xmlns:a16="http://schemas.microsoft.com/office/drawing/2014/main" id="{3C00339E-E516-47A3-98FD-7904488645B5}"/>
              </a:ext>
            </a:extLst>
          </p:cNvPr>
          <p:cNvSpPr>
            <a:spLocks noGrp="1"/>
          </p:cNvSpPr>
          <p:nvPr>
            <p:ph type="title" hasCustomPrompt="1"/>
          </p:nvPr>
        </p:nvSpPr>
        <p:spPr>
          <a:xfrm rot="16200000">
            <a:off x="332219" y="2746661"/>
            <a:ext cx="4907372" cy="107615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710110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E516B3E-BF5D-4CBE-AA15-FEAD2B0B9811}"/>
              </a:ext>
            </a:extLst>
          </p:cNvPr>
          <p:cNvSpPr>
            <a:spLocks noGrp="1"/>
          </p:cNvSpPr>
          <p:nvPr>
            <p:ph type="dt" sz="half" idx="10"/>
          </p:nvPr>
        </p:nvSpPr>
        <p:spPr/>
        <p:txBody>
          <a:bodyPr>
            <a:noAutofit/>
          </a:bodyPr>
          <a:lstStyle/>
          <a:p>
            <a:r>
              <a:rPr lang="en-US"/>
              <a:t>8/03/20XX</a:t>
            </a:r>
            <a:endParaRPr lang="en-US" dirty="0"/>
          </a:p>
        </p:txBody>
      </p:sp>
      <p:sp>
        <p:nvSpPr>
          <p:cNvPr id="4" name="Footer Placeholder 3">
            <a:extLst>
              <a:ext uri="{FF2B5EF4-FFF2-40B4-BE49-F238E27FC236}">
                <a16:creationId xmlns:a16="http://schemas.microsoft.com/office/drawing/2014/main" id="{9AC6F15C-2031-4B28-91FF-8532EFEE84D6}"/>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12847681-AA55-4F94-8741-812FB362831F}"/>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26" name="Rectangle 25">
            <a:extLst>
              <a:ext uri="{FF2B5EF4-FFF2-40B4-BE49-F238E27FC236}">
                <a16:creationId xmlns:a16="http://schemas.microsoft.com/office/drawing/2014/main" id="{0FB5880F-F841-4DE6-B266-C373510AF249}"/>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8" name="Text Placeholder 10">
            <a:extLst>
              <a:ext uri="{FF2B5EF4-FFF2-40B4-BE49-F238E27FC236}">
                <a16:creationId xmlns:a16="http://schemas.microsoft.com/office/drawing/2014/main" id="{388B7164-58B7-4BB5-998B-0E7F664D9290}"/>
              </a:ext>
            </a:extLst>
          </p:cNvPr>
          <p:cNvSpPr>
            <a:spLocks noGrp="1"/>
          </p:cNvSpPr>
          <p:nvPr>
            <p:ph type="body" sz="quarter" idx="25" hasCustomPrompt="1"/>
          </p:nvPr>
        </p:nvSpPr>
        <p:spPr>
          <a:xfrm rot="16200000">
            <a:off x="562550" y="3063183"/>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29" name="Text Placeholder 10">
            <a:extLst>
              <a:ext uri="{FF2B5EF4-FFF2-40B4-BE49-F238E27FC236}">
                <a16:creationId xmlns:a16="http://schemas.microsoft.com/office/drawing/2014/main" id="{4CB6F5B2-F117-4AD5-9C54-96006D152F19}"/>
              </a:ext>
            </a:extLst>
          </p:cNvPr>
          <p:cNvSpPr>
            <a:spLocks noGrp="1"/>
          </p:cNvSpPr>
          <p:nvPr>
            <p:ph type="body" sz="quarter" idx="26" hasCustomPrompt="1"/>
          </p:nvPr>
        </p:nvSpPr>
        <p:spPr>
          <a:xfrm rot="16200000">
            <a:off x="3226739" y="3063183"/>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0" name="Text Placeholder 10">
            <a:extLst>
              <a:ext uri="{FF2B5EF4-FFF2-40B4-BE49-F238E27FC236}">
                <a16:creationId xmlns:a16="http://schemas.microsoft.com/office/drawing/2014/main" id="{60636773-D205-448C-8DD8-8BBC3AFC2568}"/>
              </a:ext>
            </a:extLst>
          </p:cNvPr>
          <p:cNvSpPr>
            <a:spLocks noGrp="1"/>
          </p:cNvSpPr>
          <p:nvPr>
            <p:ph type="body" sz="quarter" idx="27" hasCustomPrompt="1"/>
          </p:nvPr>
        </p:nvSpPr>
        <p:spPr>
          <a:xfrm rot="16200000">
            <a:off x="5857430" y="3063181"/>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CD4F0A7-B003-44EA-AD28-A4B13CCE892C}"/>
              </a:ext>
            </a:extLst>
          </p:cNvPr>
          <p:cNvSpPr>
            <a:spLocks noGrp="1"/>
          </p:cNvSpPr>
          <p:nvPr>
            <p:ph type="body" sz="quarter" idx="28" hasCustomPrompt="1"/>
          </p:nvPr>
        </p:nvSpPr>
        <p:spPr>
          <a:xfrm rot="16200000">
            <a:off x="8520742" y="3063180"/>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2" name="Text Placeholder 10">
            <a:extLst>
              <a:ext uri="{FF2B5EF4-FFF2-40B4-BE49-F238E27FC236}">
                <a16:creationId xmlns:a16="http://schemas.microsoft.com/office/drawing/2014/main" id="{3CEEA233-6913-4525-8B47-39C2814EEF45}"/>
              </a:ext>
            </a:extLst>
          </p:cNvPr>
          <p:cNvSpPr>
            <a:spLocks noGrp="1"/>
          </p:cNvSpPr>
          <p:nvPr>
            <p:ph type="body" sz="quarter" idx="16" hasCustomPrompt="1"/>
          </p:nvPr>
        </p:nvSpPr>
        <p:spPr>
          <a:xfrm>
            <a:off x="838200"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3" name="Text Placeholder 10">
            <a:extLst>
              <a:ext uri="{FF2B5EF4-FFF2-40B4-BE49-F238E27FC236}">
                <a16:creationId xmlns:a16="http://schemas.microsoft.com/office/drawing/2014/main" id="{718C63E6-2425-4D8D-99C9-99B35F978A8F}"/>
              </a:ext>
            </a:extLst>
          </p:cNvPr>
          <p:cNvSpPr>
            <a:spLocks noGrp="1"/>
          </p:cNvSpPr>
          <p:nvPr>
            <p:ph type="body" sz="quarter" idx="17" hasCustomPrompt="1"/>
          </p:nvPr>
        </p:nvSpPr>
        <p:spPr>
          <a:xfrm>
            <a:off x="838200"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4" name="Text Placeholder 10">
            <a:extLst>
              <a:ext uri="{FF2B5EF4-FFF2-40B4-BE49-F238E27FC236}">
                <a16:creationId xmlns:a16="http://schemas.microsoft.com/office/drawing/2014/main" id="{AEB3CF35-C4EC-42DA-B265-89015DF03501}"/>
              </a:ext>
            </a:extLst>
          </p:cNvPr>
          <p:cNvSpPr>
            <a:spLocks noGrp="1"/>
          </p:cNvSpPr>
          <p:nvPr>
            <p:ph type="body" sz="quarter" idx="29" hasCustomPrompt="1"/>
          </p:nvPr>
        </p:nvSpPr>
        <p:spPr>
          <a:xfrm>
            <a:off x="3536069"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5" name="Text Placeholder 10">
            <a:extLst>
              <a:ext uri="{FF2B5EF4-FFF2-40B4-BE49-F238E27FC236}">
                <a16:creationId xmlns:a16="http://schemas.microsoft.com/office/drawing/2014/main" id="{A1B05A3F-5647-4FA8-AAB1-0438B6F6DD11}"/>
              </a:ext>
            </a:extLst>
          </p:cNvPr>
          <p:cNvSpPr>
            <a:spLocks noGrp="1"/>
          </p:cNvSpPr>
          <p:nvPr>
            <p:ph type="body" sz="quarter" idx="30" hasCustomPrompt="1"/>
          </p:nvPr>
        </p:nvSpPr>
        <p:spPr>
          <a:xfrm>
            <a:off x="3536069"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6" name="Text Placeholder 10">
            <a:extLst>
              <a:ext uri="{FF2B5EF4-FFF2-40B4-BE49-F238E27FC236}">
                <a16:creationId xmlns:a16="http://schemas.microsoft.com/office/drawing/2014/main" id="{67059F7A-88D8-4E2F-A6F4-6CF5F194D54E}"/>
              </a:ext>
            </a:extLst>
          </p:cNvPr>
          <p:cNvSpPr>
            <a:spLocks noGrp="1"/>
          </p:cNvSpPr>
          <p:nvPr>
            <p:ph type="body" sz="quarter" idx="31" hasCustomPrompt="1"/>
          </p:nvPr>
        </p:nvSpPr>
        <p:spPr>
          <a:xfrm>
            <a:off x="6211909"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7" name="Text Placeholder 10">
            <a:extLst>
              <a:ext uri="{FF2B5EF4-FFF2-40B4-BE49-F238E27FC236}">
                <a16:creationId xmlns:a16="http://schemas.microsoft.com/office/drawing/2014/main" id="{CB25228C-31FC-4E25-80B1-8FAD0909BE75}"/>
              </a:ext>
            </a:extLst>
          </p:cNvPr>
          <p:cNvSpPr>
            <a:spLocks noGrp="1"/>
          </p:cNvSpPr>
          <p:nvPr>
            <p:ph type="body" sz="quarter" idx="32" hasCustomPrompt="1"/>
          </p:nvPr>
        </p:nvSpPr>
        <p:spPr>
          <a:xfrm>
            <a:off x="6211909"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8" name="Text Placeholder 10">
            <a:extLst>
              <a:ext uri="{FF2B5EF4-FFF2-40B4-BE49-F238E27FC236}">
                <a16:creationId xmlns:a16="http://schemas.microsoft.com/office/drawing/2014/main" id="{E3BCA350-B685-4ADC-9FC8-231807297673}"/>
              </a:ext>
            </a:extLst>
          </p:cNvPr>
          <p:cNvSpPr>
            <a:spLocks noGrp="1"/>
          </p:cNvSpPr>
          <p:nvPr>
            <p:ph type="body" sz="quarter" idx="33" hasCustomPrompt="1"/>
          </p:nvPr>
        </p:nvSpPr>
        <p:spPr>
          <a:xfrm>
            <a:off x="8904516"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9" name="Text Placeholder 10">
            <a:extLst>
              <a:ext uri="{FF2B5EF4-FFF2-40B4-BE49-F238E27FC236}">
                <a16:creationId xmlns:a16="http://schemas.microsoft.com/office/drawing/2014/main" id="{F75319BC-EF3B-4B55-9663-E04ED5DBC88C}"/>
              </a:ext>
            </a:extLst>
          </p:cNvPr>
          <p:cNvSpPr>
            <a:spLocks noGrp="1"/>
          </p:cNvSpPr>
          <p:nvPr>
            <p:ph type="body" sz="quarter" idx="34" hasCustomPrompt="1"/>
          </p:nvPr>
        </p:nvSpPr>
        <p:spPr>
          <a:xfrm>
            <a:off x="8904516"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19" name="Title 1">
            <a:extLst>
              <a:ext uri="{FF2B5EF4-FFF2-40B4-BE49-F238E27FC236}">
                <a16:creationId xmlns:a16="http://schemas.microsoft.com/office/drawing/2014/main" id="{FE10C144-C9A1-43BD-9C8A-183A065E24FD}"/>
              </a:ext>
            </a:extLst>
          </p:cNvPr>
          <p:cNvSpPr>
            <a:spLocks noGrp="1"/>
          </p:cNvSpPr>
          <p:nvPr>
            <p:ph type="title" hasCustomPrompt="1"/>
          </p:nvPr>
        </p:nvSpPr>
        <p:spPr>
          <a:xfrm>
            <a:off x="5827694" y="658420"/>
            <a:ext cx="3472731" cy="665965"/>
          </a:xfrm>
        </p:spPr>
        <p:txBody>
          <a:bodyPr/>
          <a:lstStyle>
            <a:lvl1pPr algn="r">
              <a:defRPr/>
            </a:lvl1pPr>
          </a:lstStyle>
          <a:p>
            <a:r>
              <a:rPr lang="en-US" dirty="0"/>
              <a:t>Click to add title</a:t>
            </a:r>
          </a:p>
        </p:txBody>
      </p:sp>
    </p:spTree>
    <p:extLst>
      <p:ext uri="{BB962C8B-B14F-4D97-AF65-F5344CB8AC3E}">
        <p14:creationId xmlns:p14="http://schemas.microsoft.com/office/powerpoint/2010/main" val="1786022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96E7A44-0539-4C8E-ABEB-E56B131C44E7}"/>
              </a:ext>
              <a:ext uri="{C183D7F6-B498-43B3-948B-1728B52AA6E4}">
                <adec:decorative xmlns:adec="http://schemas.microsoft.com/office/drawing/2017/decorative" val="1"/>
              </a:ext>
            </a:extLst>
          </p:cNvPr>
          <p:cNvSpPr/>
          <p:nvPr userDrawn="1"/>
        </p:nvSpPr>
        <p:spPr>
          <a:xfrm>
            <a:off x="6029326" y="2152651"/>
            <a:ext cx="6162674" cy="29098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Picture Placeholder 10">
            <a:extLst>
              <a:ext uri="{FF2B5EF4-FFF2-40B4-BE49-F238E27FC236}">
                <a16:creationId xmlns:a16="http://schemas.microsoft.com/office/drawing/2014/main" id="{200CB7D0-0851-45AD-932F-0A0BD59CCB01}"/>
              </a:ext>
            </a:extLst>
          </p:cNvPr>
          <p:cNvSpPr>
            <a:spLocks noGrp="1"/>
          </p:cNvSpPr>
          <p:nvPr>
            <p:ph type="pic" sz="quarter" idx="13" hasCustomPrompt="1"/>
          </p:nvPr>
        </p:nvSpPr>
        <p:spPr>
          <a:xfrm>
            <a:off x="1" y="466726"/>
            <a:ext cx="6848474" cy="6391274"/>
          </a:xfrm>
          <a:custGeom>
            <a:avLst/>
            <a:gdLst>
              <a:gd name="connsiteX0" fmla="*/ 0 w 6848474"/>
              <a:gd name="connsiteY0" fmla="*/ 0 h 6391274"/>
              <a:gd name="connsiteX1" fmla="*/ 6848474 w 6848474"/>
              <a:gd name="connsiteY1" fmla="*/ 0 h 6391274"/>
              <a:gd name="connsiteX2" fmla="*/ 6848474 w 6848474"/>
              <a:gd name="connsiteY2" fmla="*/ 1685925 h 6391274"/>
              <a:gd name="connsiteX3" fmla="*/ 6029325 w 6848474"/>
              <a:gd name="connsiteY3" fmla="*/ 1685925 h 6391274"/>
              <a:gd name="connsiteX4" fmla="*/ 6029325 w 6848474"/>
              <a:gd name="connsiteY4" fmla="*/ 4595813 h 6391274"/>
              <a:gd name="connsiteX5" fmla="*/ 6848474 w 6848474"/>
              <a:gd name="connsiteY5" fmla="*/ 4595813 h 6391274"/>
              <a:gd name="connsiteX6" fmla="*/ 6848474 w 6848474"/>
              <a:gd name="connsiteY6" fmla="*/ 6391274 h 6391274"/>
              <a:gd name="connsiteX7" fmla="*/ 0 w 6848474"/>
              <a:gd name="connsiteY7" fmla="*/ 6391274 h 639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474" h="6391274">
                <a:moveTo>
                  <a:pt x="0" y="0"/>
                </a:moveTo>
                <a:lnTo>
                  <a:pt x="6848474" y="0"/>
                </a:lnTo>
                <a:lnTo>
                  <a:pt x="6848474" y="1685925"/>
                </a:lnTo>
                <a:lnTo>
                  <a:pt x="6029325" y="1685925"/>
                </a:lnTo>
                <a:lnTo>
                  <a:pt x="6029325" y="4595813"/>
                </a:lnTo>
                <a:lnTo>
                  <a:pt x="6848474" y="4595813"/>
                </a:lnTo>
                <a:lnTo>
                  <a:pt x="6848474" y="6391274"/>
                </a:lnTo>
                <a:lnTo>
                  <a:pt x="0" y="6391274"/>
                </a:lnTo>
                <a:close/>
              </a:path>
            </a:pathLst>
          </a:custGeom>
        </p:spPr>
        <p:txBody>
          <a:bodyPr wrap="square">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BE0C0B0C-9F99-4C31-993B-EB072ABAD206}"/>
              </a:ext>
            </a:extLst>
          </p:cNvPr>
          <p:cNvSpPr>
            <a:spLocks noGrp="1"/>
          </p:cNvSpPr>
          <p:nvPr>
            <p:ph type="dt" sz="half" idx="10"/>
          </p:nvPr>
        </p:nvSpPr>
        <p:spPr/>
        <p:txBody>
          <a:bodyPr>
            <a:noAutofit/>
          </a:bodyPr>
          <a:lstStyle>
            <a:lvl1pPr>
              <a:defRPr>
                <a:solidFill>
                  <a:schemeClr val="accent1"/>
                </a:solidFill>
              </a:defRPr>
            </a:lvl1pPr>
          </a:lstStyle>
          <a:p>
            <a:r>
              <a:rPr lang="en-US"/>
              <a:t>8/03/20XX</a:t>
            </a:r>
            <a:endParaRPr lang="en-US" dirty="0"/>
          </a:p>
        </p:txBody>
      </p:sp>
      <p:sp>
        <p:nvSpPr>
          <p:cNvPr id="5" name="Footer Placeholder 4">
            <a:extLst>
              <a:ext uri="{FF2B5EF4-FFF2-40B4-BE49-F238E27FC236}">
                <a16:creationId xmlns:a16="http://schemas.microsoft.com/office/drawing/2014/main" id="{B632CDF4-F0E3-4D07-89C6-5ABCCDDD8726}"/>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6" name="Slide Number Placeholder 5">
            <a:extLst>
              <a:ext uri="{FF2B5EF4-FFF2-40B4-BE49-F238E27FC236}">
                <a16:creationId xmlns:a16="http://schemas.microsoft.com/office/drawing/2014/main" id="{645BDA5F-715E-4514-9476-437B3EB01335}"/>
              </a:ext>
            </a:extLst>
          </p:cNvPr>
          <p:cNvSpPr>
            <a:spLocks noGrp="1"/>
          </p:cNvSpPr>
          <p:nvPr>
            <p:ph type="sldNum" sz="quarter" idx="12"/>
          </p:nvPr>
        </p:nvSpPr>
        <p:spPr/>
        <p:txBody>
          <a:bodyPr>
            <a:noAutofit/>
          </a:bodyPr>
          <a:lstStyle>
            <a:lvl1pPr>
              <a:defRPr>
                <a:solidFill>
                  <a:schemeClr val="accent1"/>
                </a:solidFill>
              </a:defRPr>
            </a:lvl1pPr>
          </a:lstStyle>
          <a:p>
            <a:fld id="{BF860B6F-2FE3-4DE6-9496-980E987E7466}" type="slidenum">
              <a:rPr lang="en-US" smtClean="0"/>
              <a:pPr/>
              <a:t>‹#›</a:t>
            </a:fld>
            <a:endParaRPr lang="en-US" dirty="0"/>
          </a:p>
        </p:txBody>
      </p:sp>
      <p:sp>
        <p:nvSpPr>
          <p:cNvPr id="9" name="Text Placeholder 8">
            <a:extLst>
              <a:ext uri="{FF2B5EF4-FFF2-40B4-BE49-F238E27FC236}">
                <a16:creationId xmlns:a16="http://schemas.microsoft.com/office/drawing/2014/main" id="{A9D38E0F-D52F-4777-9D68-D30CB3B8C8ED}"/>
              </a:ext>
            </a:extLst>
          </p:cNvPr>
          <p:cNvSpPr>
            <a:spLocks noGrp="1"/>
          </p:cNvSpPr>
          <p:nvPr>
            <p:ph type="body" sz="quarter" idx="14" hasCustomPrompt="1"/>
          </p:nvPr>
        </p:nvSpPr>
        <p:spPr>
          <a:xfrm>
            <a:off x="6524625" y="2624137"/>
            <a:ext cx="5172075" cy="2033588"/>
          </a:xfrm>
        </p:spPr>
        <p:txBody>
          <a:bodyPr>
            <a:noAutofit/>
          </a:bodyPr>
          <a:lstStyle>
            <a:lvl1pPr marL="0" indent="0">
              <a:lnSpc>
                <a:spcPct val="125000"/>
              </a:lnSpc>
              <a:spcBef>
                <a:spcPts val="0"/>
              </a:spcBef>
              <a:buNone/>
              <a:defRPr sz="1600" spc="100" baseline="0">
                <a:solidFill>
                  <a:schemeClr val="bg1"/>
                </a:solidFill>
              </a:defRPr>
            </a:lvl1pPr>
          </a:lstStyle>
          <a:p>
            <a:pPr lvl="0"/>
            <a:r>
              <a:rPr lang="en-US" dirty="0"/>
              <a:t>Click to add text</a:t>
            </a:r>
          </a:p>
        </p:txBody>
      </p:sp>
      <p:sp>
        <p:nvSpPr>
          <p:cNvPr id="13" name="Title 1">
            <a:extLst>
              <a:ext uri="{FF2B5EF4-FFF2-40B4-BE49-F238E27FC236}">
                <a16:creationId xmlns:a16="http://schemas.microsoft.com/office/drawing/2014/main" id="{1E083E92-8775-41F5-A992-0786A4081385}"/>
              </a:ext>
            </a:extLst>
          </p:cNvPr>
          <p:cNvSpPr>
            <a:spLocks noGrp="1"/>
          </p:cNvSpPr>
          <p:nvPr>
            <p:ph type="title" hasCustomPrompt="1"/>
          </p:nvPr>
        </p:nvSpPr>
        <p:spPr>
          <a:xfrm>
            <a:off x="7692272" y="671808"/>
            <a:ext cx="3661528" cy="639192"/>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3276292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02A0C2-BC21-4E10-B50C-353B8CBD72F0}"/>
              </a:ext>
              <a:ext uri="{C183D7F6-B498-43B3-948B-1728B52AA6E4}">
                <adec:decorative xmlns:adec="http://schemas.microsoft.com/office/drawing/2017/decorative" val="1"/>
              </a:ext>
            </a:extLst>
          </p:cNvPr>
          <p:cNvSpPr/>
          <p:nvPr userDrawn="1"/>
        </p:nvSpPr>
        <p:spPr>
          <a:xfrm>
            <a:off x="514985" y="1057275"/>
            <a:ext cx="6015990" cy="3457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Picture Placeholder 8">
            <a:extLst>
              <a:ext uri="{FF2B5EF4-FFF2-40B4-BE49-F238E27FC236}">
                <a16:creationId xmlns:a16="http://schemas.microsoft.com/office/drawing/2014/main" id="{7B548780-9B3B-47BB-AA7B-928FA50A6A04}"/>
              </a:ext>
            </a:extLst>
          </p:cNvPr>
          <p:cNvSpPr>
            <a:spLocks noGrp="1"/>
          </p:cNvSpPr>
          <p:nvPr>
            <p:ph type="pic" sz="quarter" idx="13" hasCustomPrompt="1"/>
          </p:nvPr>
        </p:nvSpPr>
        <p:spPr>
          <a:xfrm>
            <a:off x="0" y="1057275"/>
            <a:ext cx="12191999" cy="5295900"/>
          </a:xfrm>
          <a:custGeom>
            <a:avLst/>
            <a:gdLst>
              <a:gd name="connsiteX0" fmla="*/ 0 w 12191999"/>
              <a:gd name="connsiteY0" fmla="*/ 0 h 5295900"/>
              <a:gd name="connsiteX1" fmla="*/ 514985 w 12191999"/>
              <a:gd name="connsiteY1" fmla="*/ 0 h 5295900"/>
              <a:gd name="connsiteX2" fmla="*/ 514985 w 12191999"/>
              <a:gd name="connsiteY2" fmla="*/ 3457576 h 5295900"/>
              <a:gd name="connsiteX3" fmla="*/ 6530975 w 12191999"/>
              <a:gd name="connsiteY3" fmla="*/ 3457576 h 5295900"/>
              <a:gd name="connsiteX4" fmla="*/ 6530975 w 12191999"/>
              <a:gd name="connsiteY4" fmla="*/ 0 h 5295900"/>
              <a:gd name="connsiteX5" fmla="*/ 12191999 w 12191999"/>
              <a:gd name="connsiteY5" fmla="*/ 0 h 5295900"/>
              <a:gd name="connsiteX6" fmla="*/ 12191999 w 12191999"/>
              <a:gd name="connsiteY6" fmla="*/ 5295900 h 5295900"/>
              <a:gd name="connsiteX7" fmla="*/ 0 w 12191999"/>
              <a:gd name="connsiteY7" fmla="*/ 5295900 h 52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5295900">
                <a:moveTo>
                  <a:pt x="0" y="0"/>
                </a:moveTo>
                <a:lnTo>
                  <a:pt x="514985" y="0"/>
                </a:lnTo>
                <a:lnTo>
                  <a:pt x="514985" y="3457576"/>
                </a:lnTo>
                <a:lnTo>
                  <a:pt x="6530975" y="3457576"/>
                </a:lnTo>
                <a:lnTo>
                  <a:pt x="6530975" y="0"/>
                </a:lnTo>
                <a:lnTo>
                  <a:pt x="12191999" y="0"/>
                </a:lnTo>
                <a:lnTo>
                  <a:pt x="12191999" y="5295900"/>
                </a:lnTo>
                <a:lnTo>
                  <a:pt x="0" y="5295900"/>
                </a:lnTo>
                <a:close/>
              </a:path>
            </a:pathLst>
          </a:custGeom>
        </p:spPr>
        <p:txBody>
          <a:bodyPr wrap="square">
            <a:noAutofit/>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AB2958E2-130A-401C-B53D-DCC769627964}"/>
              </a:ext>
            </a:extLst>
          </p:cNvPr>
          <p:cNvSpPr>
            <a:spLocks noGrp="1"/>
          </p:cNvSpPr>
          <p:nvPr>
            <p:ph type="dt" sz="half" idx="10"/>
          </p:nvPr>
        </p:nvSpPr>
        <p:spPr/>
        <p:txBody>
          <a:bodyPr>
            <a:noAutofit/>
          </a:bodyPr>
          <a:lstStyle/>
          <a:p>
            <a:r>
              <a:rPr lang="en-US"/>
              <a:t>8/03/20XX</a:t>
            </a:r>
            <a:endParaRPr lang="en-US" dirty="0"/>
          </a:p>
        </p:txBody>
      </p:sp>
      <p:sp>
        <p:nvSpPr>
          <p:cNvPr id="4" name="Footer Placeholder 3">
            <a:extLst>
              <a:ext uri="{FF2B5EF4-FFF2-40B4-BE49-F238E27FC236}">
                <a16:creationId xmlns:a16="http://schemas.microsoft.com/office/drawing/2014/main" id="{E7178FE4-D7D1-40CE-9190-C68702FEDCDB}"/>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F4AC4996-95A4-4EC0-BF6E-7C2FACB7C895}"/>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7" name="Text Placeholder 10">
            <a:extLst>
              <a:ext uri="{FF2B5EF4-FFF2-40B4-BE49-F238E27FC236}">
                <a16:creationId xmlns:a16="http://schemas.microsoft.com/office/drawing/2014/main" id="{6332CD16-89CC-43FA-B7BF-06786B464846}"/>
              </a:ext>
            </a:extLst>
          </p:cNvPr>
          <p:cNvSpPr>
            <a:spLocks noGrp="1"/>
          </p:cNvSpPr>
          <p:nvPr>
            <p:ph type="body" sz="quarter" idx="16" hasCustomPrompt="1"/>
          </p:nvPr>
        </p:nvSpPr>
        <p:spPr>
          <a:xfrm>
            <a:off x="926354" y="1547271"/>
            <a:ext cx="5172932" cy="2581276"/>
          </a:xfrm>
          <a:prstGeom prst="rect">
            <a:avLst/>
          </a:prstGeom>
        </p:spPr>
        <p:txBody>
          <a:bodyPr anchor="t">
            <a:noAutofit/>
          </a:bodyPr>
          <a:lstStyle>
            <a:lvl1pPr marL="0" indent="0" algn="l">
              <a:lnSpc>
                <a:spcPct val="125000"/>
              </a:lnSpc>
              <a:spcBef>
                <a:spcPts val="0"/>
              </a:spcBef>
              <a:buNone/>
              <a:defRPr sz="1600" cap="none" spc="100" baseline="0">
                <a:solidFill>
                  <a:schemeClr val="accent1"/>
                </a:solidFill>
                <a:latin typeface="+mn-lt"/>
              </a:defRPr>
            </a:lvl1pPr>
          </a:lstStyle>
          <a:p>
            <a:pPr lvl="0"/>
            <a:r>
              <a:rPr lang="en-US"/>
              <a:t>Click to add text</a:t>
            </a:r>
          </a:p>
        </p:txBody>
      </p:sp>
      <p:sp>
        <p:nvSpPr>
          <p:cNvPr id="12" name="Title 1">
            <a:extLst>
              <a:ext uri="{FF2B5EF4-FFF2-40B4-BE49-F238E27FC236}">
                <a16:creationId xmlns:a16="http://schemas.microsoft.com/office/drawing/2014/main" id="{127734DB-D9FF-4945-91EF-DB146D8348E3}"/>
              </a:ext>
            </a:extLst>
          </p:cNvPr>
          <p:cNvSpPr>
            <a:spLocks noGrp="1"/>
          </p:cNvSpPr>
          <p:nvPr>
            <p:ph type="title" hasCustomPrompt="1"/>
          </p:nvPr>
        </p:nvSpPr>
        <p:spPr>
          <a:xfrm>
            <a:off x="3082250" y="762308"/>
            <a:ext cx="5783657" cy="665965"/>
          </a:xfrm>
        </p:spPr>
        <p:txBody>
          <a:bodyPr/>
          <a:lstStyle>
            <a:lvl1pPr algn="l">
              <a:defRPr/>
            </a:lvl1pPr>
          </a:lstStyle>
          <a:p>
            <a:r>
              <a:rPr lang="en-US" dirty="0"/>
              <a:t>Click to add title</a:t>
            </a:r>
          </a:p>
        </p:txBody>
      </p:sp>
    </p:spTree>
    <p:extLst>
      <p:ext uri="{BB962C8B-B14F-4D97-AF65-F5344CB8AC3E}">
        <p14:creationId xmlns:p14="http://schemas.microsoft.com/office/powerpoint/2010/main" val="1796990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FB6A2A-F24A-4E64-A207-404C8CC76697}"/>
              </a:ext>
              <a:ext uri="{C183D7F6-B498-43B3-948B-1728B52AA6E4}">
                <adec:decorative xmlns:adec="http://schemas.microsoft.com/office/drawing/2017/decorative" val="1"/>
              </a:ext>
            </a:extLst>
          </p:cNvPr>
          <p:cNvSpPr/>
          <p:nvPr userDrawn="1"/>
        </p:nvSpPr>
        <p:spPr>
          <a:xfrm>
            <a:off x="8610600" y="2132410"/>
            <a:ext cx="3581400" cy="23169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129E19EA-E986-4004-8C5B-712009E7877E}"/>
              </a:ext>
            </a:extLst>
          </p:cNvPr>
          <p:cNvSpPr>
            <a:spLocks noGrp="1"/>
          </p:cNvSpPr>
          <p:nvPr>
            <p:ph type="dt" sz="half" idx="10"/>
          </p:nvPr>
        </p:nvSpPr>
        <p:spPr/>
        <p:txBody>
          <a:bodyPr>
            <a:noAutofit/>
          </a:bodyPr>
          <a:lstStyle/>
          <a:p>
            <a:r>
              <a:rPr lang="en-US"/>
              <a:t>8/03/20XX</a:t>
            </a:r>
            <a:endParaRPr lang="en-US" dirty="0"/>
          </a:p>
        </p:txBody>
      </p:sp>
      <p:sp>
        <p:nvSpPr>
          <p:cNvPr id="4" name="Footer Placeholder 3">
            <a:extLst>
              <a:ext uri="{FF2B5EF4-FFF2-40B4-BE49-F238E27FC236}">
                <a16:creationId xmlns:a16="http://schemas.microsoft.com/office/drawing/2014/main" id="{13512B16-8A8E-4099-ACE3-946220C6323F}"/>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77D8AF2A-C932-41B3-957E-9888020CD9C9}"/>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9" name="Picture Placeholder 8">
            <a:extLst>
              <a:ext uri="{FF2B5EF4-FFF2-40B4-BE49-F238E27FC236}">
                <a16:creationId xmlns:a16="http://schemas.microsoft.com/office/drawing/2014/main" id="{47D0C286-3FF6-4839-AE38-6F404BF05601}"/>
              </a:ext>
            </a:extLst>
          </p:cNvPr>
          <p:cNvSpPr>
            <a:spLocks noGrp="1"/>
          </p:cNvSpPr>
          <p:nvPr>
            <p:ph type="pic" sz="quarter" idx="13" hasCustomPrompt="1"/>
          </p:nvPr>
        </p:nvSpPr>
        <p:spPr>
          <a:xfrm flipH="1">
            <a:off x="1809750" y="466725"/>
            <a:ext cx="7834312" cy="5924550"/>
          </a:xfrm>
          <a:custGeom>
            <a:avLst/>
            <a:gdLst>
              <a:gd name="connsiteX0" fmla="*/ 7834312 w 7834312"/>
              <a:gd name="connsiteY0" fmla="*/ 0 h 5924550"/>
              <a:gd name="connsiteX1" fmla="*/ 0 w 7834312"/>
              <a:gd name="connsiteY1" fmla="*/ 0 h 5924550"/>
              <a:gd name="connsiteX2" fmla="*/ 0 w 7834312"/>
              <a:gd name="connsiteY2" fmla="*/ 1665685 h 5924550"/>
              <a:gd name="connsiteX3" fmla="*/ 1033462 w 7834312"/>
              <a:gd name="connsiteY3" fmla="*/ 1665685 h 5924550"/>
              <a:gd name="connsiteX4" fmla="*/ 1033462 w 7834312"/>
              <a:gd name="connsiteY4" fmla="*/ 3982640 h 5924550"/>
              <a:gd name="connsiteX5" fmla="*/ 0 w 7834312"/>
              <a:gd name="connsiteY5" fmla="*/ 3982640 h 5924550"/>
              <a:gd name="connsiteX6" fmla="*/ 0 w 7834312"/>
              <a:gd name="connsiteY6" fmla="*/ 5924550 h 5924550"/>
              <a:gd name="connsiteX7" fmla="*/ 7834312 w 7834312"/>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4312" h="5924550">
                <a:moveTo>
                  <a:pt x="7834312" y="0"/>
                </a:moveTo>
                <a:lnTo>
                  <a:pt x="0" y="0"/>
                </a:lnTo>
                <a:lnTo>
                  <a:pt x="0" y="1665685"/>
                </a:lnTo>
                <a:lnTo>
                  <a:pt x="1033462" y="1665685"/>
                </a:lnTo>
                <a:lnTo>
                  <a:pt x="1033462" y="3982640"/>
                </a:lnTo>
                <a:lnTo>
                  <a:pt x="0" y="3982640"/>
                </a:lnTo>
                <a:lnTo>
                  <a:pt x="0" y="5924550"/>
                </a:lnTo>
                <a:lnTo>
                  <a:pt x="7834312" y="5924550"/>
                </a:lnTo>
                <a:close/>
              </a:path>
            </a:pathLst>
          </a:custGeom>
        </p:spPr>
        <p:txBody>
          <a:bodyPr wrap="square">
            <a:noAutofit/>
          </a:bodyPr>
          <a:lstStyle>
            <a:lvl1pPr marL="0" indent="0" algn="ctr">
              <a:buNone/>
              <a:defRPr/>
            </a:lvl1pPr>
          </a:lstStyle>
          <a:p>
            <a:r>
              <a:rPr lang="en-US" dirty="0"/>
              <a:t>Click to add photo</a:t>
            </a:r>
          </a:p>
        </p:txBody>
      </p:sp>
      <p:sp>
        <p:nvSpPr>
          <p:cNvPr id="17" name="Text Placeholder 10">
            <a:extLst>
              <a:ext uri="{FF2B5EF4-FFF2-40B4-BE49-F238E27FC236}">
                <a16:creationId xmlns:a16="http://schemas.microsoft.com/office/drawing/2014/main" id="{88038514-112A-4AE2-BA52-286C38492F8D}"/>
              </a:ext>
            </a:extLst>
          </p:cNvPr>
          <p:cNvSpPr>
            <a:spLocks noGrp="1"/>
          </p:cNvSpPr>
          <p:nvPr>
            <p:ph type="body" sz="quarter" idx="16" hasCustomPrompt="1"/>
          </p:nvPr>
        </p:nvSpPr>
        <p:spPr>
          <a:xfrm>
            <a:off x="9210675" y="2579352"/>
            <a:ext cx="2381250" cy="1423068"/>
          </a:xfrm>
          <a:prstGeom prst="rect">
            <a:avLst/>
          </a:prstGeom>
        </p:spPr>
        <p:txBody>
          <a:bodyPr anchor="t">
            <a:noAutofit/>
          </a:bodyPr>
          <a:lstStyle>
            <a:lvl1pPr marL="0" indent="0" algn="l">
              <a:lnSpc>
                <a:spcPct val="125000"/>
              </a:lnSpc>
              <a:spcBef>
                <a:spcPts val="0"/>
              </a:spcBef>
              <a:buNone/>
              <a:defRPr sz="1600" cap="none" spc="100" baseline="0">
                <a:solidFill>
                  <a:schemeClr val="accent6"/>
                </a:solidFill>
                <a:latin typeface="+mn-lt"/>
              </a:defRPr>
            </a:lvl1pPr>
          </a:lstStyle>
          <a:p>
            <a:pPr lvl="0"/>
            <a:r>
              <a:rPr lang="en-US"/>
              <a:t>Click to add text</a:t>
            </a:r>
          </a:p>
        </p:txBody>
      </p:sp>
      <p:sp>
        <p:nvSpPr>
          <p:cNvPr id="11" name="Title 1">
            <a:extLst>
              <a:ext uri="{FF2B5EF4-FFF2-40B4-BE49-F238E27FC236}">
                <a16:creationId xmlns:a16="http://schemas.microsoft.com/office/drawing/2014/main" id="{9C27393D-ACFC-4AC9-93A3-FE24F0D12E57}"/>
              </a:ext>
            </a:extLst>
          </p:cNvPr>
          <p:cNvSpPr>
            <a:spLocks noGrp="1"/>
          </p:cNvSpPr>
          <p:nvPr>
            <p:ph type="title" hasCustomPrompt="1"/>
          </p:nvPr>
        </p:nvSpPr>
        <p:spPr>
          <a:xfrm rot="16200000">
            <a:off x="-1129259" y="3009387"/>
            <a:ext cx="4138612" cy="56299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1016349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85760CB-267C-4B96-8D93-EA775230543A}"/>
              </a:ext>
            </a:extLst>
          </p:cNvPr>
          <p:cNvSpPr>
            <a:spLocks noGrp="1"/>
          </p:cNvSpPr>
          <p:nvPr>
            <p:ph type="dt" sz="half" idx="10"/>
          </p:nvPr>
        </p:nvSpPr>
        <p:spPr/>
        <p:txBody>
          <a:bodyPr>
            <a:noAutofit/>
          </a:bodyPr>
          <a:lstStyle/>
          <a:p>
            <a:r>
              <a:rPr lang="en-US"/>
              <a:t>8/03/20XX</a:t>
            </a:r>
            <a:endParaRPr lang="en-US" dirty="0"/>
          </a:p>
        </p:txBody>
      </p:sp>
      <p:sp>
        <p:nvSpPr>
          <p:cNvPr id="5" name="Footer Placeholder 4">
            <a:extLst>
              <a:ext uri="{FF2B5EF4-FFF2-40B4-BE49-F238E27FC236}">
                <a16:creationId xmlns:a16="http://schemas.microsoft.com/office/drawing/2014/main" id="{0D5F8915-ABFD-4CAE-AC61-1E1B2B1C6F04}"/>
              </a:ext>
            </a:extLst>
          </p:cNvPr>
          <p:cNvSpPr>
            <a:spLocks noGrp="1"/>
          </p:cNvSpPr>
          <p:nvPr>
            <p:ph type="ftr" sz="quarter" idx="11"/>
          </p:nvPr>
        </p:nvSpPr>
        <p:spPr/>
        <p:txBody>
          <a:bodyPr>
            <a:noAutofit/>
          </a:bodyPr>
          <a:lstStyle/>
          <a:p>
            <a:r>
              <a:rPr lang="en-US" dirty="0"/>
              <a:t>PITCH DECK</a:t>
            </a:r>
          </a:p>
        </p:txBody>
      </p:sp>
      <p:sp>
        <p:nvSpPr>
          <p:cNvPr id="6" name="Slide Number Placeholder 5">
            <a:extLst>
              <a:ext uri="{FF2B5EF4-FFF2-40B4-BE49-F238E27FC236}">
                <a16:creationId xmlns:a16="http://schemas.microsoft.com/office/drawing/2014/main" id="{27F7218A-692D-4EB0-817E-60AFD432FC84}"/>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9" name="Text Placeholder 10">
            <a:extLst>
              <a:ext uri="{FF2B5EF4-FFF2-40B4-BE49-F238E27FC236}">
                <a16:creationId xmlns:a16="http://schemas.microsoft.com/office/drawing/2014/main" id="{D5A4AB60-E1AB-4239-BFC7-C10A235B18E0}"/>
              </a:ext>
            </a:extLst>
          </p:cNvPr>
          <p:cNvSpPr>
            <a:spLocks noGrp="1"/>
          </p:cNvSpPr>
          <p:nvPr>
            <p:ph type="body" sz="quarter" idx="13" hasCustomPrompt="1"/>
          </p:nvPr>
        </p:nvSpPr>
        <p:spPr>
          <a:xfrm>
            <a:off x="838200" y="2700899"/>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0" name="Text Placeholder 10">
            <a:extLst>
              <a:ext uri="{FF2B5EF4-FFF2-40B4-BE49-F238E27FC236}">
                <a16:creationId xmlns:a16="http://schemas.microsoft.com/office/drawing/2014/main" id="{53300DCB-9114-4ADF-8664-EFDD2C7A6E6A}"/>
              </a:ext>
            </a:extLst>
          </p:cNvPr>
          <p:cNvSpPr>
            <a:spLocks noGrp="1"/>
          </p:cNvSpPr>
          <p:nvPr>
            <p:ph type="body" sz="quarter" idx="17" hasCustomPrompt="1"/>
          </p:nvPr>
        </p:nvSpPr>
        <p:spPr>
          <a:xfrm>
            <a:off x="838200" y="2321396"/>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1" name="Text Placeholder 10">
            <a:extLst>
              <a:ext uri="{FF2B5EF4-FFF2-40B4-BE49-F238E27FC236}">
                <a16:creationId xmlns:a16="http://schemas.microsoft.com/office/drawing/2014/main" id="{6B69E913-93AE-4878-BA45-C2A83F5ACE30}"/>
              </a:ext>
            </a:extLst>
          </p:cNvPr>
          <p:cNvSpPr>
            <a:spLocks noGrp="1"/>
          </p:cNvSpPr>
          <p:nvPr>
            <p:ph type="body" sz="quarter" idx="22" hasCustomPrompt="1"/>
          </p:nvPr>
        </p:nvSpPr>
        <p:spPr>
          <a:xfrm>
            <a:off x="838200" y="4683183"/>
            <a:ext cx="3281555" cy="1067648"/>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EF306DC8-5642-4A13-B67A-9BF5A74DB8BB}"/>
              </a:ext>
            </a:extLst>
          </p:cNvPr>
          <p:cNvSpPr>
            <a:spLocks noGrp="1"/>
          </p:cNvSpPr>
          <p:nvPr>
            <p:ph type="body" sz="quarter" idx="23" hasCustomPrompt="1"/>
          </p:nvPr>
        </p:nvSpPr>
        <p:spPr>
          <a:xfrm>
            <a:off x="838200" y="4303679"/>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3" name="Text Placeholder 10">
            <a:extLst>
              <a:ext uri="{FF2B5EF4-FFF2-40B4-BE49-F238E27FC236}">
                <a16:creationId xmlns:a16="http://schemas.microsoft.com/office/drawing/2014/main" id="{CC0CA179-9852-4BA8-8E7D-8C5F43775EA9}"/>
              </a:ext>
            </a:extLst>
          </p:cNvPr>
          <p:cNvSpPr>
            <a:spLocks noGrp="1"/>
          </p:cNvSpPr>
          <p:nvPr>
            <p:ph type="body" sz="quarter" idx="24" hasCustomPrompt="1"/>
          </p:nvPr>
        </p:nvSpPr>
        <p:spPr>
          <a:xfrm>
            <a:off x="4465159" y="2715236"/>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651735A5-9931-4467-9BBD-D622219F38F6}"/>
              </a:ext>
            </a:extLst>
          </p:cNvPr>
          <p:cNvSpPr>
            <a:spLocks noGrp="1"/>
          </p:cNvSpPr>
          <p:nvPr>
            <p:ph type="body" sz="quarter" idx="25" hasCustomPrompt="1"/>
          </p:nvPr>
        </p:nvSpPr>
        <p:spPr>
          <a:xfrm>
            <a:off x="4465159" y="2335733"/>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75467CBB-A84A-4371-9C2F-3BD7181223E8}"/>
              </a:ext>
            </a:extLst>
          </p:cNvPr>
          <p:cNvSpPr>
            <a:spLocks noGrp="1"/>
          </p:cNvSpPr>
          <p:nvPr>
            <p:ph type="body" sz="quarter" idx="26" hasCustomPrompt="1"/>
          </p:nvPr>
        </p:nvSpPr>
        <p:spPr>
          <a:xfrm>
            <a:off x="4465159" y="4697520"/>
            <a:ext cx="3281555" cy="1067648"/>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5E96B9F0-428C-454F-A050-D0D8E8714281}"/>
              </a:ext>
            </a:extLst>
          </p:cNvPr>
          <p:cNvSpPr>
            <a:spLocks noGrp="1"/>
          </p:cNvSpPr>
          <p:nvPr>
            <p:ph type="body" sz="quarter" idx="27" hasCustomPrompt="1"/>
          </p:nvPr>
        </p:nvSpPr>
        <p:spPr>
          <a:xfrm>
            <a:off x="4465159" y="4318016"/>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7" name="Text Placeholder 10">
            <a:extLst>
              <a:ext uri="{FF2B5EF4-FFF2-40B4-BE49-F238E27FC236}">
                <a16:creationId xmlns:a16="http://schemas.microsoft.com/office/drawing/2014/main" id="{DBEB11F1-0872-4500-8CBB-63D9F6BBAF00}"/>
              </a:ext>
            </a:extLst>
          </p:cNvPr>
          <p:cNvSpPr>
            <a:spLocks noGrp="1"/>
          </p:cNvSpPr>
          <p:nvPr>
            <p:ph type="body" sz="quarter" idx="28" hasCustomPrompt="1"/>
          </p:nvPr>
        </p:nvSpPr>
        <p:spPr>
          <a:xfrm>
            <a:off x="8089832" y="2715236"/>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1D1E8BAA-941F-4D25-92A6-7E9A2C3664CD}"/>
              </a:ext>
            </a:extLst>
          </p:cNvPr>
          <p:cNvSpPr>
            <a:spLocks noGrp="1"/>
          </p:cNvSpPr>
          <p:nvPr>
            <p:ph type="body" sz="quarter" idx="29" hasCustomPrompt="1"/>
          </p:nvPr>
        </p:nvSpPr>
        <p:spPr>
          <a:xfrm>
            <a:off x="8089832" y="2335733"/>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9" name="Rectangle 18">
            <a:extLst>
              <a:ext uri="{FF2B5EF4-FFF2-40B4-BE49-F238E27FC236}">
                <a16:creationId xmlns:a16="http://schemas.microsoft.com/office/drawing/2014/main" id="{9A7E5E59-1A85-4D6C-9DFC-E288DD5ABE98}"/>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67B2D7D-08A6-4C69-B43C-2288E5BBDAEA}"/>
              </a:ext>
            </a:extLst>
          </p:cNvPr>
          <p:cNvSpPr>
            <a:spLocks noGrp="1"/>
          </p:cNvSpPr>
          <p:nvPr>
            <p:ph type="title" hasCustomPrompt="1"/>
          </p:nvPr>
        </p:nvSpPr>
        <p:spPr>
          <a:xfrm>
            <a:off x="2891574" y="658420"/>
            <a:ext cx="6408851" cy="665965"/>
          </a:xfrm>
        </p:spPr>
        <p:txBody>
          <a:bodyPr/>
          <a:lstStyle>
            <a:lvl1pPr algn="r">
              <a:defRPr/>
            </a:lvl1pPr>
          </a:lstStyle>
          <a:p>
            <a:r>
              <a:rPr lang="en-US" dirty="0"/>
              <a:t>Click to add title</a:t>
            </a:r>
          </a:p>
        </p:txBody>
      </p:sp>
    </p:spTree>
    <p:extLst>
      <p:ext uri="{BB962C8B-B14F-4D97-AF65-F5344CB8AC3E}">
        <p14:creationId xmlns:p14="http://schemas.microsoft.com/office/powerpoint/2010/main" val="2569177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CFDE121-67A1-407B-A6E2-D5B255A4F712}"/>
              </a:ext>
            </a:extLst>
          </p:cNvPr>
          <p:cNvSpPr/>
          <p:nvPr userDrawn="1"/>
        </p:nvSpPr>
        <p:spPr>
          <a:xfrm>
            <a:off x="1282168"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F45C2B05-C32D-4F66-8BDA-0F4824844CE9}"/>
              </a:ext>
            </a:extLst>
          </p:cNvPr>
          <p:cNvSpPr>
            <a:spLocks noGrp="1"/>
          </p:cNvSpPr>
          <p:nvPr>
            <p:ph type="title" hasCustomPrompt="1"/>
          </p:nvPr>
        </p:nvSpPr>
        <p:spPr>
          <a:xfrm rot="16200000">
            <a:off x="575672" y="4121035"/>
            <a:ext cx="3337712" cy="639195"/>
          </a:xfrm>
        </p:spPr>
        <p:txBody>
          <a:bodyPr/>
          <a:lstStyle>
            <a:lvl1pPr algn="r">
              <a:defRPr/>
            </a:lvl1pPr>
          </a:lstStyle>
          <a:p>
            <a:r>
              <a:rPr lang="en-US" dirty="0"/>
              <a:t>Click to add title</a:t>
            </a:r>
          </a:p>
        </p:txBody>
      </p:sp>
      <p:sp>
        <p:nvSpPr>
          <p:cNvPr id="4" name="Picture Placeholder 3">
            <a:extLst>
              <a:ext uri="{FF2B5EF4-FFF2-40B4-BE49-F238E27FC236}">
                <a16:creationId xmlns:a16="http://schemas.microsoft.com/office/drawing/2014/main" id="{67AE0851-B0C9-475B-8AD9-7C6A141FDDE0}"/>
              </a:ext>
            </a:extLst>
          </p:cNvPr>
          <p:cNvSpPr>
            <a:spLocks noGrp="1"/>
          </p:cNvSpPr>
          <p:nvPr>
            <p:ph type="pic" sz="quarter" idx="21"/>
          </p:nvPr>
        </p:nvSpPr>
        <p:spPr>
          <a:xfrm>
            <a:off x="4414645" y="758825"/>
            <a:ext cx="599148" cy="600075"/>
          </a:xfrm>
        </p:spPr>
        <p:txBody>
          <a:bodyPr anchor="ctr"/>
          <a:lstStyle>
            <a:lvl1pPr marL="0" indent="0" algn="ctr">
              <a:buNone/>
              <a:defRPr sz="1000"/>
            </a:lvl1pPr>
          </a:lstStyle>
          <a:p>
            <a:endParaRPr lang="en-US" dirty="0"/>
          </a:p>
        </p:txBody>
      </p:sp>
      <p:sp>
        <p:nvSpPr>
          <p:cNvPr id="12" name="Text Placeholder 10">
            <a:extLst>
              <a:ext uri="{FF2B5EF4-FFF2-40B4-BE49-F238E27FC236}">
                <a16:creationId xmlns:a16="http://schemas.microsoft.com/office/drawing/2014/main" id="{32254E01-FD47-43F3-A74C-720A0EA4C249}"/>
              </a:ext>
            </a:extLst>
          </p:cNvPr>
          <p:cNvSpPr>
            <a:spLocks noGrp="1"/>
          </p:cNvSpPr>
          <p:nvPr>
            <p:ph type="body" sz="quarter" idx="17" hasCustomPrompt="1"/>
          </p:nvPr>
        </p:nvSpPr>
        <p:spPr>
          <a:xfrm>
            <a:off x="4414645" y="1388209"/>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8" name="Text Placeholder 10">
            <a:extLst>
              <a:ext uri="{FF2B5EF4-FFF2-40B4-BE49-F238E27FC236}">
                <a16:creationId xmlns:a16="http://schemas.microsoft.com/office/drawing/2014/main" id="{9B911B77-02F4-42D2-8639-A3F7EAFB71EC}"/>
              </a:ext>
            </a:extLst>
          </p:cNvPr>
          <p:cNvSpPr>
            <a:spLocks noGrp="1"/>
          </p:cNvSpPr>
          <p:nvPr>
            <p:ph type="body" sz="quarter" idx="13" hasCustomPrompt="1"/>
          </p:nvPr>
        </p:nvSpPr>
        <p:spPr>
          <a:xfrm>
            <a:off x="4414645" y="1767713"/>
            <a:ext cx="3281555" cy="1125740"/>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2" name="Picture Placeholder 3">
            <a:extLst>
              <a:ext uri="{FF2B5EF4-FFF2-40B4-BE49-F238E27FC236}">
                <a16:creationId xmlns:a16="http://schemas.microsoft.com/office/drawing/2014/main" id="{0FBF118A-5599-4A55-9939-8075D74851A3}"/>
              </a:ext>
            </a:extLst>
          </p:cNvPr>
          <p:cNvSpPr>
            <a:spLocks noGrp="1"/>
          </p:cNvSpPr>
          <p:nvPr>
            <p:ph type="pic" sz="quarter" idx="22"/>
          </p:nvPr>
        </p:nvSpPr>
        <p:spPr>
          <a:xfrm>
            <a:off x="4414645" y="3251858"/>
            <a:ext cx="599148" cy="600075"/>
          </a:xfrm>
        </p:spPr>
        <p:txBody>
          <a:bodyPr anchor="ctr"/>
          <a:lstStyle>
            <a:lvl1pPr marL="0" indent="0" algn="ctr">
              <a:buNone/>
              <a:defRPr sz="1000"/>
            </a:lvl1pPr>
          </a:lstStyle>
          <a:p>
            <a:endParaRPr lang="en-US" dirty="0"/>
          </a:p>
        </p:txBody>
      </p:sp>
      <p:sp>
        <p:nvSpPr>
          <p:cNvPr id="14" name="Text Placeholder 10">
            <a:extLst>
              <a:ext uri="{FF2B5EF4-FFF2-40B4-BE49-F238E27FC236}">
                <a16:creationId xmlns:a16="http://schemas.microsoft.com/office/drawing/2014/main" id="{066BB17E-99F0-43A3-99AA-F928695311F6}"/>
              </a:ext>
            </a:extLst>
          </p:cNvPr>
          <p:cNvSpPr>
            <a:spLocks noGrp="1"/>
          </p:cNvSpPr>
          <p:nvPr>
            <p:ph type="body" sz="quarter" idx="19" hasCustomPrompt="1"/>
          </p:nvPr>
        </p:nvSpPr>
        <p:spPr>
          <a:xfrm>
            <a:off x="4414645" y="3866925"/>
            <a:ext cx="3281555" cy="428891"/>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0" name="Text Placeholder 10">
            <a:extLst>
              <a:ext uri="{FF2B5EF4-FFF2-40B4-BE49-F238E27FC236}">
                <a16:creationId xmlns:a16="http://schemas.microsoft.com/office/drawing/2014/main" id="{934F74CA-3E2F-4F3A-BE25-F8D9572179A2}"/>
              </a:ext>
            </a:extLst>
          </p:cNvPr>
          <p:cNvSpPr>
            <a:spLocks noGrp="1"/>
          </p:cNvSpPr>
          <p:nvPr>
            <p:ph type="body" sz="quarter" idx="15" hasCustomPrompt="1"/>
          </p:nvPr>
        </p:nvSpPr>
        <p:spPr>
          <a:xfrm>
            <a:off x="4414645" y="4248925"/>
            <a:ext cx="3281555" cy="1429216"/>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7" name="Picture Placeholder 3">
            <a:extLst>
              <a:ext uri="{FF2B5EF4-FFF2-40B4-BE49-F238E27FC236}">
                <a16:creationId xmlns:a16="http://schemas.microsoft.com/office/drawing/2014/main" id="{B5A383D6-9A09-46E4-8DD5-684C3B04E152}"/>
              </a:ext>
            </a:extLst>
          </p:cNvPr>
          <p:cNvSpPr>
            <a:spLocks noGrp="1"/>
          </p:cNvSpPr>
          <p:nvPr>
            <p:ph type="pic" sz="quarter" idx="24"/>
          </p:nvPr>
        </p:nvSpPr>
        <p:spPr>
          <a:xfrm>
            <a:off x="8077157" y="773142"/>
            <a:ext cx="599148" cy="600075"/>
          </a:xfrm>
        </p:spPr>
        <p:txBody>
          <a:bodyPr anchor="ctr"/>
          <a:lstStyle>
            <a:lvl1pPr marL="0" indent="0" algn="ctr">
              <a:buNone/>
              <a:defRPr sz="1000"/>
            </a:lvl1pPr>
          </a:lstStyle>
          <a:p>
            <a:endParaRPr lang="en-US" dirty="0"/>
          </a:p>
        </p:txBody>
      </p:sp>
      <p:sp>
        <p:nvSpPr>
          <p:cNvPr id="13" name="Text Placeholder 10">
            <a:extLst>
              <a:ext uri="{FF2B5EF4-FFF2-40B4-BE49-F238E27FC236}">
                <a16:creationId xmlns:a16="http://schemas.microsoft.com/office/drawing/2014/main" id="{76D712C8-D0F1-407A-AAC4-D86C1FDDCDCF}"/>
              </a:ext>
            </a:extLst>
          </p:cNvPr>
          <p:cNvSpPr>
            <a:spLocks noGrp="1"/>
          </p:cNvSpPr>
          <p:nvPr>
            <p:ph type="body" sz="quarter" idx="18" hasCustomPrompt="1"/>
          </p:nvPr>
        </p:nvSpPr>
        <p:spPr>
          <a:xfrm>
            <a:off x="8072244" y="1388209"/>
            <a:ext cx="3281556"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9" name="Text Placeholder 10">
            <a:extLst>
              <a:ext uri="{FF2B5EF4-FFF2-40B4-BE49-F238E27FC236}">
                <a16:creationId xmlns:a16="http://schemas.microsoft.com/office/drawing/2014/main" id="{41C731A4-58E7-4726-BFC7-23260BCD624E}"/>
              </a:ext>
            </a:extLst>
          </p:cNvPr>
          <p:cNvSpPr>
            <a:spLocks noGrp="1"/>
          </p:cNvSpPr>
          <p:nvPr>
            <p:ph type="body" sz="quarter" idx="14" hasCustomPrompt="1"/>
          </p:nvPr>
        </p:nvSpPr>
        <p:spPr>
          <a:xfrm>
            <a:off x="8072244" y="1767713"/>
            <a:ext cx="3281556" cy="1125740"/>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6" name="Picture Placeholder 3">
            <a:extLst>
              <a:ext uri="{FF2B5EF4-FFF2-40B4-BE49-F238E27FC236}">
                <a16:creationId xmlns:a16="http://schemas.microsoft.com/office/drawing/2014/main" id="{533CF28F-2EF0-4DE6-AD35-043AAA87EEC1}"/>
              </a:ext>
            </a:extLst>
          </p:cNvPr>
          <p:cNvSpPr>
            <a:spLocks noGrp="1"/>
          </p:cNvSpPr>
          <p:nvPr>
            <p:ph type="pic" sz="quarter" idx="23"/>
          </p:nvPr>
        </p:nvSpPr>
        <p:spPr>
          <a:xfrm>
            <a:off x="8072244" y="3237794"/>
            <a:ext cx="599148" cy="600075"/>
          </a:xfrm>
        </p:spPr>
        <p:txBody>
          <a:bodyPr anchor="ctr"/>
          <a:lstStyle>
            <a:lvl1pPr marL="0" indent="0" algn="ctr">
              <a:buNone/>
              <a:defRPr sz="1000"/>
            </a:lvl1pPr>
          </a:lstStyle>
          <a:p>
            <a:endParaRPr lang="en-US" dirty="0"/>
          </a:p>
        </p:txBody>
      </p:sp>
      <p:sp>
        <p:nvSpPr>
          <p:cNvPr id="15" name="Text Placeholder 10">
            <a:extLst>
              <a:ext uri="{FF2B5EF4-FFF2-40B4-BE49-F238E27FC236}">
                <a16:creationId xmlns:a16="http://schemas.microsoft.com/office/drawing/2014/main" id="{098ABB59-CA95-470C-A29D-627B16E69E8E}"/>
              </a:ext>
            </a:extLst>
          </p:cNvPr>
          <p:cNvSpPr>
            <a:spLocks noGrp="1"/>
          </p:cNvSpPr>
          <p:nvPr>
            <p:ph type="body" sz="quarter" idx="20" hasCustomPrompt="1"/>
          </p:nvPr>
        </p:nvSpPr>
        <p:spPr>
          <a:xfrm>
            <a:off x="8072244" y="3866925"/>
            <a:ext cx="3281556" cy="428891"/>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1" name="Text Placeholder 10">
            <a:extLst>
              <a:ext uri="{FF2B5EF4-FFF2-40B4-BE49-F238E27FC236}">
                <a16:creationId xmlns:a16="http://schemas.microsoft.com/office/drawing/2014/main" id="{FB571488-55CE-40DF-84B6-A5166E2BEF92}"/>
              </a:ext>
            </a:extLst>
          </p:cNvPr>
          <p:cNvSpPr>
            <a:spLocks noGrp="1"/>
          </p:cNvSpPr>
          <p:nvPr>
            <p:ph type="body" sz="quarter" idx="16" hasCustomPrompt="1"/>
          </p:nvPr>
        </p:nvSpPr>
        <p:spPr>
          <a:xfrm>
            <a:off x="8072244" y="4248925"/>
            <a:ext cx="3281556" cy="1429216"/>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E7D15CF3-8EFD-40BC-B749-25F401BC162C}"/>
              </a:ext>
            </a:extLst>
          </p:cNvPr>
          <p:cNvSpPr>
            <a:spLocks noGrp="1"/>
          </p:cNvSpPr>
          <p:nvPr>
            <p:ph type="dt" sz="half" idx="10"/>
          </p:nvPr>
        </p:nvSpPr>
        <p:spPr/>
        <p:txBody>
          <a:bodyPr>
            <a:noAutofit/>
          </a:bodyPr>
          <a:lstStyle/>
          <a:p>
            <a:r>
              <a:rPr lang="en-US"/>
              <a:t>8/03/20XX</a:t>
            </a:r>
            <a:endParaRPr lang="en-US" dirty="0"/>
          </a:p>
        </p:txBody>
      </p:sp>
      <p:sp>
        <p:nvSpPr>
          <p:cNvPr id="6" name="Footer Placeholder 5">
            <a:extLst>
              <a:ext uri="{FF2B5EF4-FFF2-40B4-BE49-F238E27FC236}">
                <a16:creationId xmlns:a16="http://schemas.microsoft.com/office/drawing/2014/main" id="{8A1DB08D-5054-4577-AA1B-BA9D87CF8BD2}"/>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9FEF9931-2A77-46BF-822E-D503CEAF6E2C}"/>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Tree>
    <p:extLst>
      <p:ext uri="{BB962C8B-B14F-4D97-AF65-F5344CB8AC3E}">
        <p14:creationId xmlns:p14="http://schemas.microsoft.com/office/powerpoint/2010/main" val="64161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693F3E0E-712E-4821-A89E-6727BD3825A0}"/>
              </a:ext>
            </a:extLst>
          </p:cNvPr>
          <p:cNvSpPr>
            <a:spLocks noGrp="1"/>
          </p:cNvSpPr>
          <p:nvPr>
            <p:ph type="pic" sz="quarter" idx="16" hasCustomPrompt="1"/>
          </p:nvPr>
        </p:nvSpPr>
        <p:spPr>
          <a:xfrm>
            <a:off x="0" y="466725"/>
            <a:ext cx="4858139" cy="5924550"/>
          </a:xfrm>
        </p:spPr>
        <p:txBody>
          <a:bodyPr>
            <a:noAutofit/>
          </a:bodyPr>
          <a:lstStyle>
            <a:lvl1pPr marL="0" indent="0" algn="ctr">
              <a:buNone/>
              <a:defRPr/>
            </a:lvl1pPr>
          </a:lstStyle>
          <a:p>
            <a:r>
              <a:rPr lang="en-US" dirty="0"/>
              <a:t>Click to add photo</a:t>
            </a:r>
          </a:p>
        </p:txBody>
      </p:sp>
      <p:sp>
        <p:nvSpPr>
          <p:cNvPr id="7" name="Date Placeholder 6">
            <a:extLst>
              <a:ext uri="{FF2B5EF4-FFF2-40B4-BE49-F238E27FC236}">
                <a16:creationId xmlns:a16="http://schemas.microsoft.com/office/drawing/2014/main" id="{394311D2-47FE-44C1-9B1C-179CAA338029}"/>
              </a:ext>
            </a:extLst>
          </p:cNvPr>
          <p:cNvSpPr>
            <a:spLocks noGrp="1"/>
          </p:cNvSpPr>
          <p:nvPr>
            <p:ph type="dt" sz="half" idx="10"/>
          </p:nvPr>
        </p:nvSpPr>
        <p:spPr/>
        <p:txBody>
          <a:bodyPr>
            <a:noAutofit/>
          </a:bodyPr>
          <a:lstStyle>
            <a:lvl1pPr>
              <a:defRPr>
                <a:solidFill>
                  <a:schemeClr val="bg2">
                    <a:lumMod val="50000"/>
                  </a:schemeClr>
                </a:solidFill>
              </a:defRPr>
            </a:lvl1pPr>
          </a:lstStyle>
          <a:p>
            <a:r>
              <a:rPr lang="en-US"/>
              <a:t>8/03/20XX</a:t>
            </a:r>
            <a:endParaRPr lang="en-US" dirty="0"/>
          </a:p>
        </p:txBody>
      </p:sp>
      <p:sp>
        <p:nvSpPr>
          <p:cNvPr id="8" name="Footer Placeholder 7">
            <a:extLst>
              <a:ext uri="{FF2B5EF4-FFF2-40B4-BE49-F238E27FC236}">
                <a16:creationId xmlns:a16="http://schemas.microsoft.com/office/drawing/2014/main" id="{6EDFF648-B296-4801-91A9-A6868BFA7F63}"/>
              </a:ext>
            </a:extLst>
          </p:cNvPr>
          <p:cNvSpPr>
            <a:spLocks noGrp="1"/>
          </p:cNvSpPr>
          <p:nvPr>
            <p:ph type="ftr" sz="quarter" idx="11"/>
          </p:nvPr>
        </p:nvSpPr>
        <p:spPr/>
        <p:txBody>
          <a:bodyPr>
            <a:noAutofit/>
          </a:bodyPr>
          <a:lstStyle>
            <a:lvl1pPr>
              <a:defRPr>
                <a:solidFill>
                  <a:schemeClr val="bg2">
                    <a:lumMod val="50000"/>
                  </a:schemeClr>
                </a:solidFill>
              </a:defRPr>
            </a:lvl1pPr>
          </a:lstStyle>
          <a:p>
            <a:r>
              <a:rPr lang="en-US" dirty="0"/>
              <a:t>PITCH DECK</a:t>
            </a:r>
          </a:p>
        </p:txBody>
      </p:sp>
      <p:sp>
        <p:nvSpPr>
          <p:cNvPr id="9" name="Slide Number Placeholder 8">
            <a:extLst>
              <a:ext uri="{FF2B5EF4-FFF2-40B4-BE49-F238E27FC236}">
                <a16:creationId xmlns:a16="http://schemas.microsoft.com/office/drawing/2014/main" id="{7364D7C8-0561-4530-BCD5-AB0BB1977A4F}"/>
              </a:ext>
            </a:extLst>
          </p:cNvPr>
          <p:cNvSpPr>
            <a:spLocks noGrp="1"/>
          </p:cNvSpPr>
          <p:nvPr>
            <p:ph type="sldNum" sz="quarter" idx="12"/>
          </p:nvPr>
        </p:nvSpPr>
        <p:spPr/>
        <p:txBody>
          <a:bodyPr>
            <a:noAutofit/>
          </a:bodyPr>
          <a:lstStyle>
            <a:lvl1pPr>
              <a:defRPr>
                <a:solidFill>
                  <a:schemeClr val="bg2">
                    <a:lumMod val="50000"/>
                  </a:schemeClr>
                </a:solidFill>
              </a:defRPr>
            </a:lvl1pPr>
          </a:lstStyle>
          <a:p>
            <a:fld id="{BF860B6F-2FE3-4DE6-9496-980E987E7466}" type="slidenum">
              <a:rPr lang="en-US" smtClean="0"/>
              <a:pPr/>
              <a:t>‹#›</a:t>
            </a:fld>
            <a:endParaRPr lang="en-US" dirty="0"/>
          </a:p>
        </p:txBody>
      </p:sp>
      <p:sp>
        <p:nvSpPr>
          <p:cNvPr id="10" name="Text Placeholder 10">
            <a:extLst>
              <a:ext uri="{FF2B5EF4-FFF2-40B4-BE49-F238E27FC236}">
                <a16:creationId xmlns:a16="http://schemas.microsoft.com/office/drawing/2014/main" id="{B50F7E33-83E1-4951-9CEC-14866D6A3C44}"/>
              </a:ext>
            </a:extLst>
          </p:cNvPr>
          <p:cNvSpPr>
            <a:spLocks noGrp="1"/>
          </p:cNvSpPr>
          <p:nvPr>
            <p:ph type="body" sz="quarter" idx="13" hasCustomPrompt="1"/>
          </p:nvPr>
        </p:nvSpPr>
        <p:spPr>
          <a:xfrm>
            <a:off x="5598135" y="2759613"/>
            <a:ext cx="2824355"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4F01B4AA-8A2C-488B-A306-BC09BA1C66A5}"/>
              </a:ext>
            </a:extLst>
          </p:cNvPr>
          <p:cNvSpPr>
            <a:spLocks noGrp="1"/>
          </p:cNvSpPr>
          <p:nvPr>
            <p:ph type="body" sz="quarter" idx="17" hasCustomPrompt="1"/>
          </p:nvPr>
        </p:nvSpPr>
        <p:spPr>
          <a:xfrm>
            <a:off x="5598135" y="2176946"/>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C79840D9-3F3D-4DFB-9592-867BB8CA12E3}"/>
              </a:ext>
            </a:extLst>
          </p:cNvPr>
          <p:cNvSpPr>
            <a:spLocks noGrp="1"/>
          </p:cNvSpPr>
          <p:nvPr>
            <p:ph type="body" sz="quarter" idx="18" hasCustomPrompt="1"/>
          </p:nvPr>
        </p:nvSpPr>
        <p:spPr>
          <a:xfrm>
            <a:off x="8845966" y="2759613"/>
            <a:ext cx="2595758"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32DFBC7C-0887-40D8-93DA-CBE9F58B1CBD}"/>
              </a:ext>
            </a:extLst>
          </p:cNvPr>
          <p:cNvSpPr>
            <a:spLocks noGrp="1"/>
          </p:cNvSpPr>
          <p:nvPr>
            <p:ph type="body" sz="quarter" idx="19" hasCustomPrompt="1"/>
          </p:nvPr>
        </p:nvSpPr>
        <p:spPr>
          <a:xfrm>
            <a:off x="8845966" y="2176946"/>
            <a:ext cx="2595758"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4" name="Text Placeholder 10">
            <a:extLst>
              <a:ext uri="{FF2B5EF4-FFF2-40B4-BE49-F238E27FC236}">
                <a16:creationId xmlns:a16="http://schemas.microsoft.com/office/drawing/2014/main" id="{C3C60B52-4450-4317-A5DF-A3E617C12A21}"/>
              </a:ext>
            </a:extLst>
          </p:cNvPr>
          <p:cNvSpPr>
            <a:spLocks noGrp="1"/>
          </p:cNvSpPr>
          <p:nvPr>
            <p:ph type="body" sz="quarter" idx="20" hasCustomPrompt="1"/>
          </p:nvPr>
        </p:nvSpPr>
        <p:spPr>
          <a:xfrm>
            <a:off x="5598135" y="4712146"/>
            <a:ext cx="2824355"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5" name="Text Placeholder 10">
            <a:extLst>
              <a:ext uri="{FF2B5EF4-FFF2-40B4-BE49-F238E27FC236}">
                <a16:creationId xmlns:a16="http://schemas.microsoft.com/office/drawing/2014/main" id="{75F1DE6B-CBDA-40EB-A055-4FDC09ACC656}"/>
              </a:ext>
            </a:extLst>
          </p:cNvPr>
          <p:cNvSpPr>
            <a:spLocks noGrp="1"/>
          </p:cNvSpPr>
          <p:nvPr>
            <p:ph type="body" sz="quarter" idx="21" hasCustomPrompt="1"/>
          </p:nvPr>
        </p:nvSpPr>
        <p:spPr>
          <a:xfrm>
            <a:off x="5598135" y="4129479"/>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6" name="Text Placeholder 10">
            <a:extLst>
              <a:ext uri="{FF2B5EF4-FFF2-40B4-BE49-F238E27FC236}">
                <a16:creationId xmlns:a16="http://schemas.microsoft.com/office/drawing/2014/main" id="{A9593E99-8D88-45AD-83AF-7F7F9AB6930E}"/>
              </a:ext>
            </a:extLst>
          </p:cNvPr>
          <p:cNvSpPr>
            <a:spLocks noGrp="1"/>
          </p:cNvSpPr>
          <p:nvPr>
            <p:ph type="body" sz="quarter" idx="22" hasCustomPrompt="1"/>
          </p:nvPr>
        </p:nvSpPr>
        <p:spPr>
          <a:xfrm>
            <a:off x="8845966" y="4712146"/>
            <a:ext cx="2595758"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D95823CC-CA7F-4F5B-B442-48A39696933C}"/>
              </a:ext>
            </a:extLst>
          </p:cNvPr>
          <p:cNvSpPr>
            <a:spLocks noGrp="1"/>
          </p:cNvSpPr>
          <p:nvPr>
            <p:ph type="body" sz="quarter" idx="23" hasCustomPrompt="1"/>
          </p:nvPr>
        </p:nvSpPr>
        <p:spPr>
          <a:xfrm>
            <a:off x="8845966" y="4129479"/>
            <a:ext cx="2595758"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38F87501-8949-4796-90C5-50D20B54AAF9}"/>
              </a:ext>
            </a:extLst>
          </p:cNvPr>
          <p:cNvSpPr>
            <a:spLocks noGrp="1"/>
          </p:cNvSpPr>
          <p:nvPr>
            <p:ph type="title"/>
          </p:nvPr>
        </p:nvSpPr>
        <p:spPr>
          <a:xfrm>
            <a:off x="5586411" y="941112"/>
            <a:ext cx="6074545" cy="639192"/>
          </a:xfrm>
        </p:spPr>
        <p:txBody>
          <a:bodyPr/>
          <a:lstStyle/>
          <a:p>
            <a:r>
              <a:rPr lang="en-US" dirty="0"/>
              <a:t>Click to edit Master title style</a:t>
            </a:r>
          </a:p>
        </p:txBody>
      </p:sp>
    </p:spTree>
    <p:extLst>
      <p:ext uri="{BB962C8B-B14F-4D97-AF65-F5344CB8AC3E}">
        <p14:creationId xmlns:p14="http://schemas.microsoft.com/office/powerpoint/2010/main" val="3983367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70A3F71-78A0-4742-B701-4A1489F5A7CD}"/>
              </a:ext>
              <a:ext uri="{C183D7F6-B498-43B3-948B-1728B52AA6E4}">
                <adec:decorative xmlns:adec="http://schemas.microsoft.com/office/drawing/2017/decorative" val="1"/>
              </a:ext>
            </a:extLst>
          </p:cNvPr>
          <p:cNvSpPr/>
          <p:nvPr userDrawn="1"/>
        </p:nvSpPr>
        <p:spPr>
          <a:xfrm>
            <a:off x="0" y="3169108"/>
            <a:ext cx="4243755" cy="20771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Picture Placeholder 9">
            <a:extLst>
              <a:ext uri="{FF2B5EF4-FFF2-40B4-BE49-F238E27FC236}">
                <a16:creationId xmlns:a16="http://schemas.microsoft.com/office/drawing/2014/main" id="{2CB7E97A-4B46-429D-80E3-5A2E689EFAFE}"/>
              </a:ext>
            </a:extLst>
          </p:cNvPr>
          <p:cNvSpPr>
            <a:spLocks noGrp="1"/>
          </p:cNvSpPr>
          <p:nvPr>
            <p:ph type="pic" sz="quarter" idx="13" hasCustomPrompt="1"/>
          </p:nvPr>
        </p:nvSpPr>
        <p:spPr>
          <a:xfrm>
            <a:off x="3000375" y="466724"/>
            <a:ext cx="9191625" cy="6391275"/>
          </a:xfrm>
          <a:custGeom>
            <a:avLst/>
            <a:gdLst>
              <a:gd name="connsiteX0" fmla="*/ 0 w 9191625"/>
              <a:gd name="connsiteY0" fmla="*/ 0 h 6391275"/>
              <a:gd name="connsiteX1" fmla="*/ 9191625 w 9191625"/>
              <a:gd name="connsiteY1" fmla="*/ 0 h 6391275"/>
              <a:gd name="connsiteX2" fmla="*/ 9191625 w 9191625"/>
              <a:gd name="connsiteY2" fmla="*/ 6391275 h 6391275"/>
              <a:gd name="connsiteX3" fmla="*/ 0 w 9191625"/>
              <a:gd name="connsiteY3" fmla="*/ 6391275 h 6391275"/>
              <a:gd name="connsiteX4" fmla="*/ 0 w 9191625"/>
              <a:gd name="connsiteY4" fmla="*/ 4779506 h 6391275"/>
              <a:gd name="connsiteX5" fmla="*/ 1243380 w 9191625"/>
              <a:gd name="connsiteY5" fmla="*/ 4779506 h 6391275"/>
              <a:gd name="connsiteX6" fmla="*/ 1243380 w 9191625"/>
              <a:gd name="connsiteY6" fmla="*/ 2702384 h 6391275"/>
              <a:gd name="connsiteX7" fmla="*/ 0 w 9191625"/>
              <a:gd name="connsiteY7" fmla="*/ 2702384 h 639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1625" h="6391275">
                <a:moveTo>
                  <a:pt x="0" y="0"/>
                </a:moveTo>
                <a:lnTo>
                  <a:pt x="9191625" y="0"/>
                </a:lnTo>
                <a:lnTo>
                  <a:pt x="9191625" y="6391275"/>
                </a:lnTo>
                <a:lnTo>
                  <a:pt x="0" y="6391275"/>
                </a:lnTo>
                <a:lnTo>
                  <a:pt x="0" y="4779506"/>
                </a:lnTo>
                <a:lnTo>
                  <a:pt x="1243380" y="4779506"/>
                </a:lnTo>
                <a:lnTo>
                  <a:pt x="1243380" y="2702384"/>
                </a:lnTo>
                <a:lnTo>
                  <a:pt x="0" y="2702384"/>
                </a:lnTo>
                <a:close/>
              </a:path>
            </a:pathLst>
          </a:custGeom>
        </p:spPr>
        <p:txBody>
          <a:bodyPr wrap="square">
            <a:noAutofit/>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6059D5F7-4F29-467D-8261-4E075BB20C92}"/>
              </a:ext>
            </a:extLst>
          </p:cNvPr>
          <p:cNvSpPr>
            <a:spLocks noGrp="1"/>
          </p:cNvSpPr>
          <p:nvPr>
            <p:ph type="dt" sz="half" idx="10"/>
          </p:nvPr>
        </p:nvSpPr>
        <p:spPr/>
        <p:txBody>
          <a:bodyPr>
            <a:noAutofit/>
          </a:bodyPr>
          <a:lstStyle>
            <a:lvl1pPr>
              <a:defRPr>
                <a:solidFill>
                  <a:schemeClr val="accent1"/>
                </a:solidFill>
              </a:defRPr>
            </a:lvl1pPr>
          </a:lstStyle>
          <a:p>
            <a:r>
              <a:rPr lang="en-US"/>
              <a:t>8/03/20XX</a:t>
            </a:r>
            <a:endParaRPr lang="en-US" dirty="0"/>
          </a:p>
        </p:txBody>
      </p:sp>
      <p:sp>
        <p:nvSpPr>
          <p:cNvPr id="4" name="Footer Placeholder 3">
            <a:extLst>
              <a:ext uri="{FF2B5EF4-FFF2-40B4-BE49-F238E27FC236}">
                <a16:creationId xmlns:a16="http://schemas.microsoft.com/office/drawing/2014/main" id="{DE2C6787-293A-4CC2-A2D2-E2881CC61451}"/>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A611C36F-4448-4279-8552-28C42ECE4928}"/>
              </a:ext>
            </a:extLst>
          </p:cNvPr>
          <p:cNvSpPr>
            <a:spLocks noGrp="1"/>
          </p:cNvSpPr>
          <p:nvPr>
            <p:ph type="sldNum" sz="quarter" idx="12"/>
          </p:nvPr>
        </p:nvSpPr>
        <p:spPr/>
        <p:txBody>
          <a:bodyPr>
            <a:noAutofit/>
          </a:bodyPr>
          <a:lstStyle>
            <a:lvl1pPr>
              <a:defRPr>
                <a:solidFill>
                  <a:schemeClr val="accent1"/>
                </a:solidFill>
              </a:defRPr>
            </a:lvl1pPr>
          </a:lstStyle>
          <a:p>
            <a:fld id="{BF860B6F-2FE3-4DE6-9496-980E987E7466}" type="slidenum">
              <a:rPr lang="en-US" smtClean="0"/>
              <a:pPr/>
              <a:t>‹#›</a:t>
            </a:fld>
            <a:endParaRPr lang="en-US" dirty="0"/>
          </a:p>
        </p:txBody>
      </p:sp>
      <p:sp>
        <p:nvSpPr>
          <p:cNvPr id="8" name="Text Placeholder 10">
            <a:extLst>
              <a:ext uri="{FF2B5EF4-FFF2-40B4-BE49-F238E27FC236}">
                <a16:creationId xmlns:a16="http://schemas.microsoft.com/office/drawing/2014/main" id="{CCB8AC8A-361C-4A01-AEB1-112BEAC4873A}"/>
              </a:ext>
            </a:extLst>
          </p:cNvPr>
          <p:cNvSpPr>
            <a:spLocks noGrp="1"/>
          </p:cNvSpPr>
          <p:nvPr>
            <p:ph type="body" sz="quarter" idx="16" hasCustomPrompt="1"/>
          </p:nvPr>
        </p:nvSpPr>
        <p:spPr>
          <a:xfrm>
            <a:off x="362133" y="3384898"/>
            <a:ext cx="3519487" cy="1588392"/>
          </a:xfrm>
          <a:prstGeom prst="rect">
            <a:avLst/>
          </a:prstGeom>
        </p:spPr>
        <p:txBody>
          <a:bodyPr anchor="ctr">
            <a:noAutofit/>
          </a:bodyPr>
          <a:lstStyle>
            <a:lvl1pPr marL="0" indent="0" algn="l">
              <a:lnSpc>
                <a:spcPct val="150000"/>
              </a:lnSpc>
              <a:spcBef>
                <a:spcPts val="0"/>
              </a:spcBef>
              <a:buNone/>
              <a:defRPr sz="16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BE847092-EAA4-4108-A528-108AD1F96436}"/>
              </a:ext>
            </a:extLst>
          </p:cNvPr>
          <p:cNvSpPr>
            <a:spLocks noGrp="1"/>
          </p:cNvSpPr>
          <p:nvPr>
            <p:ph type="title" hasCustomPrompt="1"/>
          </p:nvPr>
        </p:nvSpPr>
        <p:spPr>
          <a:xfrm>
            <a:off x="1200518" y="2211168"/>
            <a:ext cx="5829300" cy="662096"/>
          </a:xfrm>
        </p:spPr>
        <p:txBody>
          <a:bodyPr/>
          <a:lstStyle>
            <a:lvl1pPr>
              <a:defRPr/>
            </a:lvl1pPr>
          </a:lstStyle>
          <a:p>
            <a:r>
              <a:rPr lang="en-US" dirty="0"/>
              <a:t>Click to add title</a:t>
            </a:r>
          </a:p>
        </p:txBody>
      </p:sp>
    </p:spTree>
    <p:extLst>
      <p:ext uri="{BB962C8B-B14F-4D97-AF65-F5344CB8AC3E}">
        <p14:creationId xmlns:p14="http://schemas.microsoft.com/office/powerpoint/2010/main" val="2967000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FABFC7-4108-49F4-A75A-5AB472AA2031}"/>
              </a:ext>
              <a:ext uri="{C183D7F6-B498-43B3-948B-1728B52AA6E4}">
                <adec:decorative xmlns:adec="http://schemas.microsoft.com/office/drawing/2017/decorative" val="1"/>
              </a:ext>
            </a:extLst>
          </p:cNvPr>
          <p:cNvSpPr/>
          <p:nvPr userDrawn="1"/>
        </p:nvSpPr>
        <p:spPr>
          <a:xfrm>
            <a:off x="0" y="2847139"/>
            <a:ext cx="12192000" cy="11637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Picture Placeholder 6">
            <a:extLst>
              <a:ext uri="{FF2B5EF4-FFF2-40B4-BE49-F238E27FC236}">
                <a16:creationId xmlns:a16="http://schemas.microsoft.com/office/drawing/2014/main" id="{B162CB3A-11BC-4C5C-B53D-B965CFA2B685}"/>
              </a:ext>
            </a:extLst>
          </p:cNvPr>
          <p:cNvSpPr>
            <a:spLocks noGrp="1"/>
          </p:cNvSpPr>
          <p:nvPr>
            <p:ph type="pic" sz="quarter" idx="10" hasCustomPrompt="1"/>
          </p:nvPr>
        </p:nvSpPr>
        <p:spPr>
          <a:xfrm>
            <a:off x="466725" y="466725"/>
            <a:ext cx="11258550" cy="5924550"/>
          </a:xfrm>
          <a:custGeom>
            <a:avLst/>
            <a:gdLst>
              <a:gd name="connsiteX0" fmla="*/ 0 w 11258550"/>
              <a:gd name="connsiteY0" fmla="*/ 3544135 h 5924550"/>
              <a:gd name="connsiteX1" fmla="*/ 11258550 w 11258550"/>
              <a:gd name="connsiteY1" fmla="*/ 3544135 h 5924550"/>
              <a:gd name="connsiteX2" fmla="*/ 11258550 w 11258550"/>
              <a:gd name="connsiteY2" fmla="*/ 5924550 h 5924550"/>
              <a:gd name="connsiteX3" fmla="*/ 0 w 11258550"/>
              <a:gd name="connsiteY3" fmla="*/ 5924550 h 5924550"/>
              <a:gd name="connsiteX4" fmla="*/ 0 w 11258550"/>
              <a:gd name="connsiteY4" fmla="*/ 0 h 5924550"/>
              <a:gd name="connsiteX5" fmla="*/ 11258550 w 11258550"/>
              <a:gd name="connsiteY5" fmla="*/ 0 h 5924550"/>
              <a:gd name="connsiteX6" fmla="*/ 11258550 w 11258550"/>
              <a:gd name="connsiteY6" fmla="*/ 2380414 h 5924550"/>
              <a:gd name="connsiteX7" fmla="*/ 0 w 11258550"/>
              <a:gd name="connsiteY7" fmla="*/ 2380414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3544135"/>
                </a:moveTo>
                <a:lnTo>
                  <a:pt x="11258550" y="3544135"/>
                </a:lnTo>
                <a:lnTo>
                  <a:pt x="11258550" y="5924550"/>
                </a:lnTo>
                <a:lnTo>
                  <a:pt x="0" y="5924550"/>
                </a:lnTo>
                <a:close/>
                <a:moveTo>
                  <a:pt x="0" y="0"/>
                </a:moveTo>
                <a:lnTo>
                  <a:pt x="11258550" y="0"/>
                </a:lnTo>
                <a:lnTo>
                  <a:pt x="11258550" y="2380414"/>
                </a:lnTo>
                <a:lnTo>
                  <a:pt x="0" y="2380414"/>
                </a:lnTo>
                <a:close/>
              </a:path>
            </a:pathLst>
          </a:custGeom>
        </p:spPr>
        <p:txBody>
          <a:bodyPr wrap="square">
            <a:noAutofit/>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DF9EBBDF-3A3F-40FD-9752-1D92BFAD1908}"/>
              </a:ext>
            </a:extLst>
          </p:cNvPr>
          <p:cNvSpPr>
            <a:spLocks noGrp="1"/>
          </p:cNvSpPr>
          <p:nvPr>
            <p:ph type="title" hasCustomPrompt="1"/>
          </p:nvPr>
        </p:nvSpPr>
        <p:spPr>
          <a:xfrm>
            <a:off x="1889738" y="3001020"/>
            <a:ext cx="8412524" cy="938559"/>
          </a:xfrm>
        </p:spPr>
        <p:txBody>
          <a:bodyPr/>
          <a:lstStyle>
            <a:lvl1pPr algn="ctr">
              <a:defRPr sz="5000" spc="100" baseline="0"/>
            </a:lvl1pPr>
          </a:lstStyle>
          <a:p>
            <a:r>
              <a:rPr lang="en-US" dirty="0"/>
              <a:t>Click to add title</a:t>
            </a:r>
          </a:p>
        </p:txBody>
      </p:sp>
    </p:spTree>
    <p:extLst>
      <p:ext uri="{BB962C8B-B14F-4D97-AF65-F5344CB8AC3E}">
        <p14:creationId xmlns:p14="http://schemas.microsoft.com/office/powerpoint/2010/main" val="3462329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6457E51-8279-450D-ABC2-889F91AD715A}"/>
              </a:ext>
            </a:extLst>
          </p:cNvPr>
          <p:cNvSpPr>
            <a:spLocks noGrp="1"/>
          </p:cNvSpPr>
          <p:nvPr>
            <p:ph type="dt" sz="half" idx="10"/>
          </p:nvPr>
        </p:nvSpPr>
        <p:spPr/>
        <p:txBody>
          <a:bodyPr>
            <a:noAutofit/>
          </a:bodyPr>
          <a:lstStyle/>
          <a:p>
            <a:r>
              <a:rPr lang="en-US"/>
              <a:t>8/03/20XX</a:t>
            </a:r>
            <a:endParaRPr lang="en-US" dirty="0"/>
          </a:p>
        </p:txBody>
      </p:sp>
      <p:sp>
        <p:nvSpPr>
          <p:cNvPr id="6" name="Footer Placeholder 5">
            <a:extLst>
              <a:ext uri="{FF2B5EF4-FFF2-40B4-BE49-F238E27FC236}">
                <a16:creationId xmlns:a16="http://schemas.microsoft.com/office/drawing/2014/main" id="{44F52AC3-8AAB-49A9-8BB4-9A82193F9C05}"/>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C242EBEF-1685-466C-9FC9-D1A2D4A6895D}"/>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8" name="Picture Placeholder 7">
            <a:extLst>
              <a:ext uri="{FF2B5EF4-FFF2-40B4-BE49-F238E27FC236}">
                <a16:creationId xmlns:a16="http://schemas.microsoft.com/office/drawing/2014/main" id="{5360F31D-8187-4BBF-807F-BCD7628363E1}"/>
              </a:ext>
            </a:extLst>
          </p:cNvPr>
          <p:cNvSpPr>
            <a:spLocks noGrp="1"/>
          </p:cNvSpPr>
          <p:nvPr>
            <p:ph type="pic" sz="quarter" idx="13" hasCustomPrompt="1"/>
          </p:nvPr>
        </p:nvSpPr>
        <p:spPr>
          <a:xfrm flipH="1">
            <a:off x="1" y="466725"/>
            <a:ext cx="6096000" cy="5924550"/>
          </a:xfrm>
        </p:spPr>
        <p:txBody>
          <a:bodyPr>
            <a:noAutofit/>
          </a:bodyPr>
          <a:lstStyle>
            <a:lvl1pPr marL="0" indent="0" algn="ctr">
              <a:buNone/>
              <a:defRPr/>
            </a:lvl1pPr>
          </a:lstStyle>
          <a:p>
            <a:r>
              <a:rPr lang="en-US" dirty="0"/>
              <a:t>Click to add photo</a:t>
            </a:r>
          </a:p>
        </p:txBody>
      </p:sp>
      <p:sp>
        <p:nvSpPr>
          <p:cNvPr id="10" name="Text Placeholder 10">
            <a:extLst>
              <a:ext uri="{FF2B5EF4-FFF2-40B4-BE49-F238E27FC236}">
                <a16:creationId xmlns:a16="http://schemas.microsoft.com/office/drawing/2014/main" id="{361D3AC4-50E4-442B-88DA-99E01D461FAD}"/>
              </a:ext>
            </a:extLst>
          </p:cNvPr>
          <p:cNvSpPr>
            <a:spLocks noGrp="1"/>
          </p:cNvSpPr>
          <p:nvPr>
            <p:ph type="body" sz="quarter" idx="16" hasCustomPrompt="1"/>
          </p:nvPr>
        </p:nvSpPr>
        <p:spPr>
          <a:xfrm>
            <a:off x="6934200" y="2183098"/>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BA1C8C7-E942-4381-8DFB-35C0D375D503}"/>
              </a:ext>
            </a:extLst>
          </p:cNvPr>
          <p:cNvSpPr>
            <a:spLocks noGrp="1"/>
          </p:cNvSpPr>
          <p:nvPr>
            <p:ph type="body" sz="quarter" idx="17" hasCustomPrompt="1"/>
          </p:nvPr>
        </p:nvSpPr>
        <p:spPr>
          <a:xfrm>
            <a:off x="6934200" y="1632228"/>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18" name="Text Placeholder 10">
            <a:extLst>
              <a:ext uri="{FF2B5EF4-FFF2-40B4-BE49-F238E27FC236}">
                <a16:creationId xmlns:a16="http://schemas.microsoft.com/office/drawing/2014/main" id="{619FB69F-436E-4680-805E-129656D1FC8B}"/>
              </a:ext>
            </a:extLst>
          </p:cNvPr>
          <p:cNvSpPr>
            <a:spLocks noGrp="1"/>
          </p:cNvSpPr>
          <p:nvPr>
            <p:ph type="body" sz="quarter" idx="18" hasCustomPrompt="1"/>
          </p:nvPr>
        </p:nvSpPr>
        <p:spPr>
          <a:xfrm>
            <a:off x="6934200" y="3732794"/>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9" name="Text Placeholder 10">
            <a:extLst>
              <a:ext uri="{FF2B5EF4-FFF2-40B4-BE49-F238E27FC236}">
                <a16:creationId xmlns:a16="http://schemas.microsoft.com/office/drawing/2014/main" id="{9EEFB823-5D40-4C5F-8E5C-8DA54596313D}"/>
              </a:ext>
            </a:extLst>
          </p:cNvPr>
          <p:cNvSpPr>
            <a:spLocks noGrp="1"/>
          </p:cNvSpPr>
          <p:nvPr>
            <p:ph type="body" sz="quarter" idx="19" hasCustomPrompt="1"/>
          </p:nvPr>
        </p:nvSpPr>
        <p:spPr>
          <a:xfrm>
            <a:off x="6934200" y="3181924"/>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20" name="Text Placeholder 10">
            <a:extLst>
              <a:ext uri="{FF2B5EF4-FFF2-40B4-BE49-F238E27FC236}">
                <a16:creationId xmlns:a16="http://schemas.microsoft.com/office/drawing/2014/main" id="{97A70DDF-2854-466D-AE9A-7AA7BF32982D}"/>
              </a:ext>
            </a:extLst>
          </p:cNvPr>
          <p:cNvSpPr>
            <a:spLocks noGrp="1"/>
          </p:cNvSpPr>
          <p:nvPr>
            <p:ph type="body" sz="quarter" idx="20" hasCustomPrompt="1"/>
          </p:nvPr>
        </p:nvSpPr>
        <p:spPr>
          <a:xfrm>
            <a:off x="6934200" y="5307885"/>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1" name="Text Placeholder 10">
            <a:extLst>
              <a:ext uri="{FF2B5EF4-FFF2-40B4-BE49-F238E27FC236}">
                <a16:creationId xmlns:a16="http://schemas.microsoft.com/office/drawing/2014/main" id="{C6C41E82-34D6-471D-81E8-FCA62C7F22F7}"/>
              </a:ext>
            </a:extLst>
          </p:cNvPr>
          <p:cNvSpPr>
            <a:spLocks noGrp="1"/>
          </p:cNvSpPr>
          <p:nvPr>
            <p:ph type="body" sz="quarter" idx="21" hasCustomPrompt="1"/>
          </p:nvPr>
        </p:nvSpPr>
        <p:spPr>
          <a:xfrm>
            <a:off x="6934200" y="4757015"/>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7A0E1AE8-90BE-4DE3-93E9-B997D48FE671}"/>
              </a:ext>
            </a:extLst>
          </p:cNvPr>
          <p:cNvSpPr>
            <a:spLocks noGrp="1"/>
          </p:cNvSpPr>
          <p:nvPr>
            <p:ph type="title" hasCustomPrompt="1"/>
          </p:nvPr>
        </p:nvSpPr>
        <p:spPr>
          <a:xfrm>
            <a:off x="4513162" y="668924"/>
            <a:ext cx="6041908" cy="642075"/>
          </a:xfrm>
        </p:spPr>
        <p:txBody>
          <a:bodyPr/>
          <a:lstStyle>
            <a:lvl1pPr>
              <a:defRPr/>
            </a:lvl1pPr>
          </a:lstStyle>
          <a:p>
            <a:r>
              <a:rPr lang="en-US" dirty="0"/>
              <a:t>Click to add title</a:t>
            </a:r>
          </a:p>
        </p:txBody>
      </p:sp>
    </p:spTree>
    <p:extLst>
      <p:ext uri="{BB962C8B-B14F-4D97-AF65-F5344CB8AC3E}">
        <p14:creationId xmlns:p14="http://schemas.microsoft.com/office/powerpoint/2010/main" val="740568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12FB566-AB0F-4A84-A379-5B7A132A1E1B}"/>
              </a:ext>
            </a:extLst>
          </p:cNvPr>
          <p:cNvSpPr>
            <a:spLocks noGrp="1"/>
          </p:cNvSpPr>
          <p:nvPr>
            <p:ph type="dt" sz="half" idx="10"/>
          </p:nvPr>
        </p:nvSpPr>
        <p:spPr/>
        <p:txBody>
          <a:bodyPr>
            <a:noAutofit/>
          </a:bodyPr>
          <a:lstStyle/>
          <a:p>
            <a:r>
              <a:rPr lang="en-US"/>
              <a:t>8/03/20XX</a:t>
            </a:r>
            <a:endParaRPr lang="en-US" dirty="0"/>
          </a:p>
        </p:txBody>
      </p:sp>
      <p:sp>
        <p:nvSpPr>
          <p:cNvPr id="6" name="Footer Placeholder 5">
            <a:extLst>
              <a:ext uri="{FF2B5EF4-FFF2-40B4-BE49-F238E27FC236}">
                <a16:creationId xmlns:a16="http://schemas.microsoft.com/office/drawing/2014/main" id="{310B01EE-E344-461A-85A0-3AA7F83AA4FD}"/>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6C09A25E-2DC1-49B1-A962-EFCDB81F9314}"/>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8" name="Picture Placeholder 7">
            <a:extLst>
              <a:ext uri="{FF2B5EF4-FFF2-40B4-BE49-F238E27FC236}">
                <a16:creationId xmlns:a16="http://schemas.microsoft.com/office/drawing/2014/main" id="{6848D9ED-15C8-4EA0-B95F-CFD1BAF0A547}"/>
              </a:ext>
            </a:extLst>
          </p:cNvPr>
          <p:cNvSpPr>
            <a:spLocks noGrp="1"/>
          </p:cNvSpPr>
          <p:nvPr>
            <p:ph type="pic" sz="quarter" idx="13" hasCustomPrompt="1"/>
          </p:nvPr>
        </p:nvSpPr>
        <p:spPr>
          <a:xfrm flipH="1">
            <a:off x="1809750" y="475743"/>
            <a:ext cx="6475268" cy="5915532"/>
          </a:xfrm>
        </p:spPr>
        <p:txBody>
          <a:bodyPr>
            <a:noAutofit/>
          </a:bodyPr>
          <a:lstStyle>
            <a:lvl1pPr marL="0" indent="0" algn="ctr">
              <a:buNone/>
              <a:defRPr/>
            </a:lvl1pPr>
          </a:lstStyle>
          <a:p>
            <a:r>
              <a:rPr lang="en-US" dirty="0"/>
              <a:t>Click to add photo</a:t>
            </a:r>
          </a:p>
        </p:txBody>
      </p:sp>
      <p:sp>
        <p:nvSpPr>
          <p:cNvPr id="11" name="Text Placeholder 10">
            <a:extLst>
              <a:ext uri="{FF2B5EF4-FFF2-40B4-BE49-F238E27FC236}">
                <a16:creationId xmlns:a16="http://schemas.microsoft.com/office/drawing/2014/main" id="{2CEF9385-3B06-4216-9420-A91190C6B7CC}"/>
              </a:ext>
            </a:extLst>
          </p:cNvPr>
          <p:cNvSpPr>
            <a:spLocks noGrp="1"/>
          </p:cNvSpPr>
          <p:nvPr>
            <p:ph type="body" sz="quarter" idx="16" hasCustomPrompt="1"/>
          </p:nvPr>
        </p:nvSpPr>
        <p:spPr>
          <a:xfrm>
            <a:off x="8691419" y="1125633"/>
            <a:ext cx="2937452" cy="1192694"/>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D01ADD07-F155-4B1F-B204-2284F6999B7D}"/>
              </a:ext>
            </a:extLst>
          </p:cNvPr>
          <p:cNvSpPr>
            <a:spLocks noGrp="1"/>
          </p:cNvSpPr>
          <p:nvPr>
            <p:ph type="body" sz="quarter" idx="17" hasCustomPrompt="1"/>
          </p:nvPr>
        </p:nvSpPr>
        <p:spPr>
          <a:xfrm>
            <a:off x="8691419" y="746129"/>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13" name="Text Placeholder 10">
            <a:extLst>
              <a:ext uri="{FF2B5EF4-FFF2-40B4-BE49-F238E27FC236}">
                <a16:creationId xmlns:a16="http://schemas.microsoft.com/office/drawing/2014/main" id="{129012F5-57FB-4F6F-8FF8-DBA65EC1EF02}"/>
              </a:ext>
            </a:extLst>
          </p:cNvPr>
          <p:cNvSpPr>
            <a:spLocks noGrp="1"/>
          </p:cNvSpPr>
          <p:nvPr>
            <p:ph type="body" sz="quarter" idx="18" hasCustomPrompt="1"/>
          </p:nvPr>
        </p:nvSpPr>
        <p:spPr>
          <a:xfrm>
            <a:off x="8691419" y="4716842"/>
            <a:ext cx="2937452" cy="1106662"/>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FF8E7E45-85D4-40EE-836F-76055F0F8E75}"/>
              </a:ext>
            </a:extLst>
          </p:cNvPr>
          <p:cNvSpPr>
            <a:spLocks noGrp="1"/>
          </p:cNvSpPr>
          <p:nvPr>
            <p:ph type="body" sz="quarter" idx="19" hasCustomPrompt="1"/>
          </p:nvPr>
        </p:nvSpPr>
        <p:spPr>
          <a:xfrm>
            <a:off x="8691419" y="4337338"/>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E315DB3C-D2E4-4310-8A18-71457CBD7A4F}"/>
              </a:ext>
            </a:extLst>
          </p:cNvPr>
          <p:cNvSpPr>
            <a:spLocks noGrp="1"/>
          </p:cNvSpPr>
          <p:nvPr>
            <p:ph type="body" sz="quarter" idx="20" hasCustomPrompt="1"/>
          </p:nvPr>
        </p:nvSpPr>
        <p:spPr>
          <a:xfrm>
            <a:off x="8691419" y="2964253"/>
            <a:ext cx="2937452" cy="1106662"/>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D8DBA9F3-328C-4BAE-A2E1-0FBFE3A476E4}"/>
              </a:ext>
            </a:extLst>
          </p:cNvPr>
          <p:cNvSpPr>
            <a:spLocks noGrp="1"/>
          </p:cNvSpPr>
          <p:nvPr>
            <p:ph type="body" sz="quarter" idx="21" hasCustomPrompt="1"/>
          </p:nvPr>
        </p:nvSpPr>
        <p:spPr>
          <a:xfrm>
            <a:off x="8691419" y="2584749"/>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298B7365-7137-471F-BFE9-2F6C362933D4}"/>
              </a:ext>
            </a:extLst>
          </p:cNvPr>
          <p:cNvSpPr>
            <a:spLocks noGrp="1"/>
          </p:cNvSpPr>
          <p:nvPr>
            <p:ph type="title" hasCustomPrompt="1"/>
          </p:nvPr>
        </p:nvSpPr>
        <p:spPr>
          <a:xfrm rot="16200000">
            <a:off x="-1914546" y="3092260"/>
            <a:ext cx="5719734" cy="682498"/>
          </a:xfrm>
        </p:spPr>
        <p:txBody>
          <a:bodyPr/>
          <a:lstStyle>
            <a:lvl1pPr>
              <a:defRPr/>
            </a:lvl1pPr>
          </a:lstStyle>
          <a:p>
            <a:r>
              <a:rPr lang="en-US" dirty="0"/>
              <a:t>Click to add title</a:t>
            </a:r>
          </a:p>
        </p:txBody>
      </p:sp>
    </p:spTree>
    <p:extLst>
      <p:ext uri="{BB962C8B-B14F-4D97-AF65-F5344CB8AC3E}">
        <p14:creationId xmlns:p14="http://schemas.microsoft.com/office/powerpoint/2010/main" val="3673920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826315-2B7F-4C57-86AC-F861837D3D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77E89F0-5C7D-4785-9E27-B2AC9192E64C}"/>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B7DCF-7168-4376-8641-10965E65A6B3}"/>
              </a:ext>
            </a:extLst>
          </p:cNvPr>
          <p:cNvSpPr>
            <a:spLocks noGrp="1"/>
          </p:cNvSpPr>
          <p:nvPr>
            <p:ph type="dt" sz="half" idx="2"/>
          </p:nvPr>
        </p:nvSpPr>
        <p:spPr>
          <a:xfrm>
            <a:off x="838200" y="6515753"/>
            <a:ext cx="2743200" cy="205722"/>
          </a:xfrm>
          <a:prstGeom prst="rect">
            <a:avLst/>
          </a:prstGeom>
        </p:spPr>
        <p:txBody>
          <a:bodyPr vert="horz" lIns="91440" tIns="45720" rIns="91440" bIns="45720" rtlCol="0" anchor="ctr"/>
          <a:lstStyle>
            <a:lvl1pPr algn="l">
              <a:defRPr sz="1000" cap="all" spc="100" baseline="0">
                <a:solidFill>
                  <a:schemeClr val="bg1">
                    <a:lumMod val="50000"/>
                  </a:schemeClr>
                </a:solidFill>
                <a:latin typeface="Seaford" panose="020B0502030303020204" pitchFamily="34" charset="0"/>
              </a:defRPr>
            </a:lvl1pPr>
          </a:lstStyle>
          <a:p>
            <a:r>
              <a:rPr lang="en-US"/>
              <a:t>8/03/20XX</a:t>
            </a:r>
            <a:endParaRPr lang="en-US" dirty="0"/>
          </a:p>
        </p:txBody>
      </p:sp>
      <p:sp>
        <p:nvSpPr>
          <p:cNvPr id="5" name="Footer Placeholder 4">
            <a:extLst>
              <a:ext uri="{FF2B5EF4-FFF2-40B4-BE49-F238E27FC236}">
                <a16:creationId xmlns:a16="http://schemas.microsoft.com/office/drawing/2014/main" id="{9E498FEF-9751-417B-82B2-BBAD0766584D}"/>
              </a:ext>
            </a:extLst>
          </p:cNvPr>
          <p:cNvSpPr>
            <a:spLocks noGrp="1"/>
          </p:cNvSpPr>
          <p:nvPr>
            <p:ph type="ftr" sz="quarter" idx="3"/>
          </p:nvPr>
        </p:nvSpPr>
        <p:spPr>
          <a:xfrm>
            <a:off x="4038600" y="6515753"/>
            <a:ext cx="4114800" cy="205722"/>
          </a:xfrm>
          <a:prstGeom prst="rect">
            <a:avLst/>
          </a:prstGeom>
        </p:spPr>
        <p:txBody>
          <a:bodyPr vert="horz" lIns="91440" tIns="45720" rIns="91440" bIns="45720" rtlCol="0" anchor="ctr"/>
          <a:lstStyle>
            <a:lvl1pPr algn="ctr">
              <a:defRPr sz="1000" cap="all" spc="100" baseline="0">
                <a:solidFill>
                  <a:schemeClr val="bg1">
                    <a:lumMod val="50000"/>
                  </a:schemeClr>
                </a:solidFill>
                <a:latin typeface="Seaford" panose="020B0502030303020204"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FFF7CE99-0833-4AF7-954F-3E4BD5F9CD0B}"/>
              </a:ext>
            </a:extLst>
          </p:cNvPr>
          <p:cNvSpPr>
            <a:spLocks noGrp="1"/>
          </p:cNvSpPr>
          <p:nvPr>
            <p:ph type="sldNum" sz="quarter" idx="4"/>
          </p:nvPr>
        </p:nvSpPr>
        <p:spPr>
          <a:xfrm>
            <a:off x="8610600" y="6515753"/>
            <a:ext cx="2743200" cy="205722"/>
          </a:xfrm>
          <a:prstGeom prst="rect">
            <a:avLst/>
          </a:prstGeom>
        </p:spPr>
        <p:txBody>
          <a:bodyPr vert="horz" lIns="91440" tIns="45720" rIns="91440" bIns="45720" rtlCol="0" anchor="ctr"/>
          <a:lstStyle>
            <a:lvl1pPr algn="r">
              <a:defRPr sz="1000" cap="all" spc="100" baseline="0">
                <a:solidFill>
                  <a:schemeClr val="bg1">
                    <a:lumMod val="50000"/>
                  </a:schemeClr>
                </a:solidFill>
                <a:latin typeface="Seaford" panose="020B0502030303020204" pitchFamily="34" charset="0"/>
              </a:defRPr>
            </a:lvl1pPr>
          </a:lstStyle>
          <a:p>
            <a:fld id="{BF860B6F-2FE3-4DE6-9496-980E987E7466}" type="slidenum">
              <a:rPr lang="en-US" smtClean="0"/>
              <a:pPr/>
              <a:t>‹#›</a:t>
            </a:fld>
            <a:endParaRPr lang="en-US" dirty="0"/>
          </a:p>
        </p:txBody>
      </p:sp>
    </p:spTree>
    <p:extLst>
      <p:ext uri="{BB962C8B-B14F-4D97-AF65-F5344CB8AC3E}">
        <p14:creationId xmlns:p14="http://schemas.microsoft.com/office/powerpoint/2010/main" val="2219404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dt="0"/>
  <p:txStyles>
    <p:titleStyle>
      <a:lvl1pPr algn="l" defTabSz="914400" rtl="0" eaLnBrk="1" latinLnBrk="0" hangingPunct="1">
        <a:lnSpc>
          <a:spcPct val="80000"/>
        </a:lnSpc>
        <a:spcBef>
          <a:spcPct val="0"/>
        </a:spcBef>
        <a:buNone/>
        <a:defRPr sz="4000" kern="1200" cap="all" spc="200" baseline="0">
          <a:ln w="19050">
            <a:solidFill>
              <a:schemeClr val="accent1"/>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public.tableau.com/views/USSuicideNumbersbyAgeoverTime/USSuicideNobyAgePerYear?:language=en-US&amp;publish=yes&amp;:display_count=n&amp;:origin=viz_share_link"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public.tableau.com/views/USSuicideNumbersbyAgeoverTime/USSuicideNobyAgePerYear?:language=en-US&amp;publish=yes&amp;:display_count=n&amp;:origin=viz_share_link" TargetMode="External"/><Relationship Id="rId2" Type="http://schemas.openxmlformats.org/officeDocument/2006/relationships/hyperlink" Target="https://public.tableau.com/views/Project4_16911221043330/USASuicideTrendsbyGenerationAge?:language=en-US&amp;publish=yes&amp;:display_count=n&amp;:origin=viz_share_link" TargetMode="Externa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1.xml"/><Relationship Id="rId5" Type="http://schemas.openxmlformats.org/officeDocument/2006/relationships/image" Target="../media/image11.png"/><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public.tableau.com/views/Project4_16911221043330/SuicideTotalsUSAvsWorld?:language=en-US&amp;publish=yes&amp;:display_count=n&amp;:origin=viz_share_link" TargetMode="External"/><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public.tableau.com/views/Project4_16911221043330/SuicideTotalsMaleUSAvsWorld?:language=en-US&amp;publish=yes&amp;:display_count=n&amp;:origin=viz_share_link" TargetMode="External"/><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public.tableau.com/views/Project4_16911221043330/SuicideTotalsFemaleUSAvsWorld?:language=en-US&amp;publish=yes&amp;:display_count=n&amp;:origin=viz_share_link" TargetMode="Externa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public.tableau.com/views/GlobalSuicideNooverTimeSex/GlobalSuicideNooverTimeSex?:language=en-US&amp;publish=yes&amp;:display_count=n&amp;:origin=viz_share_link"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public.tableau.com/views/GlobalSuicideNumbersvsSuicideper100Ktop10/CountrySuicideNoSuicideper100ktop10?:language=en-US&amp;publish=yes&amp;:display_count=n&amp;:origin=viz_share_link"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public.tableau.com/shared/5S6QJD68N?:display_count=n&amp;:origin=viz_share_link"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public.tableau.com/views/USSuicideNumbersbySexovertime/USSuicideNooverTimeSex?:language=en-US&amp;publish=yes&amp;:display_count=n&amp;:origin=viz_share_link"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two people holding hands">
            <a:extLst>
              <a:ext uri="{FF2B5EF4-FFF2-40B4-BE49-F238E27FC236}">
                <a16:creationId xmlns:a16="http://schemas.microsoft.com/office/drawing/2014/main" id="{E41FFEB7-5147-4211-9DEE-48A580FDD93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66725" y="428625"/>
            <a:ext cx="11258550" cy="5924550"/>
          </a:xfrm>
        </p:spPr>
      </p:pic>
      <p:sp>
        <p:nvSpPr>
          <p:cNvPr id="20" name="Title 19">
            <a:extLst>
              <a:ext uri="{FF2B5EF4-FFF2-40B4-BE49-F238E27FC236}">
                <a16:creationId xmlns:a16="http://schemas.microsoft.com/office/drawing/2014/main" id="{49020275-58F0-4491-8E8A-0A2AD5ED9D8B}"/>
              </a:ext>
            </a:extLst>
          </p:cNvPr>
          <p:cNvSpPr>
            <a:spLocks noGrp="1"/>
          </p:cNvSpPr>
          <p:nvPr>
            <p:ph type="title"/>
          </p:nvPr>
        </p:nvSpPr>
        <p:spPr>
          <a:xfrm>
            <a:off x="2348040" y="4219855"/>
            <a:ext cx="7699248" cy="868680"/>
          </a:xfrm>
        </p:spPr>
        <p:txBody>
          <a:bodyPr>
            <a:noAutofit/>
          </a:bodyPr>
          <a:lstStyle/>
          <a:p>
            <a:r>
              <a:rPr lang="en-US" sz="5400" dirty="0">
                <a:ln w="19050">
                  <a:solidFill>
                    <a:srgbClr val="D1EF59"/>
                  </a:solidFill>
                </a:ln>
              </a:rPr>
              <a:t>Analyzing Suicide Rates from 1985 to 2016</a:t>
            </a:r>
          </a:p>
        </p:txBody>
      </p:sp>
      <p:sp>
        <p:nvSpPr>
          <p:cNvPr id="6" name="Text Placeholder 5">
            <a:extLst>
              <a:ext uri="{FF2B5EF4-FFF2-40B4-BE49-F238E27FC236}">
                <a16:creationId xmlns:a16="http://schemas.microsoft.com/office/drawing/2014/main" id="{3D1A5B04-2A0C-49EF-AC0E-822E3C090B88}"/>
              </a:ext>
            </a:extLst>
          </p:cNvPr>
          <p:cNvSpPr>
            <a:spLocks noGrp="1"/>
          </p:cNvSpPr>
          <p:nvPr>
            <p:ph type="body" sz="quarter" idx="12"/>
          </p:nvPr>
        </p:nvSpPr>
        <p:spPr>
          <a:xfrm>
            <a:off x="4151421" y="6442966"/>
            <a:ext cx="4270159" cy="339247"/>
          </a:xfrm>
        </p:spPr>
        <p:txBody>
          <a:bodyPr vert="horz" lIns="91440" tIns="45720" rIns="91440" bIns="45720" rtlCol="0" anchor="t">
            <a:normAutofit lnSpcReduction="10000"/>
          </a:bodyPr>
          <a:lstStyle/>
          <a:p>
            <a:r>
              <a:rPr lang="en-US" dirty="0"/>
              <a:t>By Monty Python the SQL</a:t>
            </a:r>
          </a:p>
        </p:txBody>
      </p:sp>
    </p:spTree>
    <p:extLst>
      <p:ext uri="{BB962C8B-B14F-4D97-AF65-F5344CB8AC3E}">
        <p14:creationId xmlns:p14="http://schemas.microsoft.com/office/powerpoint/2010/main" val="2409068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F860B6F-2FE3-4DE6-9496-980E987E7466}" type="slidenum">
              <a:rPr lang="en-US">
                <a:solidFill>
                  <a:schemeClr val="tx1">
                    <a:tint val="75000"/>
                  </a:schemeClr>
                </a:solidFill>
                <a:latin typeface="+mn-lt"/>
              </a:rPr>
              <a:pPr>
                <a:spcAft>
                  <a:spcPts val="600"/>
                </a:spcAft>
              </a:pPr>
              <a:t>10</a:t>
            </a:fld>
            <a:endParaRPr lang="en-US">
              <a:solidFill>
                <a:schemeClr val="tx1">
                  <a:tint val="75000"/>
                </a:schemeClr>
              </a:solidFill>
              <a:latin typeface="+mn-lt"/>
            </a:endParaRPr>
          </a:p>
        </p:txBody>
      </p:sp>
      <p:sp>
        <p:nvSpPr>
          <p:cNvPr id="26" name="TextBox 25">
            <a:extLst>
              <a:ext uri="{FF2B5EF4-FFF2-40B4-BE49-F238E27FC236}">
                <a16:creationId xmlns:a16="http://schemas.microsoft.com/office/drawing/2014/main" id="{E606AEB8-2A5F-43B9-F560-6FA87F1A78A2}"/>
              </a:ext>
            </a:extLst>
          </p:cNvPr>
          <p:cNvSpPr txBox="1"/>
          <p:nvPr/>
        </p:nvSpPr>
        <p:spPr>
          <a:xfrm>
            <a:off x="238727" y="4087309"/>
            <a:ext cx="39787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Quire Sans"/>
              </a:rPr>
              <a:t>This visualization shows the domestic suicide numbers over time by age.</a:t>
            </a:r>
          </a:p>
        </p:txBody>
      </p:sp>
      <p:sp>
        <p:nvSpPr>
          <p:cNvPr id="25" name="TextBox 24">
            <a:extLst>
              <a:ext uri="{FF2B5EF4-FFF2-40B4-BE49-F238E27FC236}">
                <a16:creationId xmlns:a16="http://schemas.microsoft.com/office/drawing/2014/main" id="{BC3511A3-C106-3F69-F5FE-42E886610C26}"/>
              </a:ext>
            </a:extLst>
          </p:cNvPr>
          <p:cNvSpPr txBox="1"/>
          <p:nvPr/>
        </p:nvSpPr>
        <p:spPr>
          <a:xfrm>
            <a:off x="5584512" y="4089008"/>
            <a:ext cx="47660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Quire Sans"/>
                <a:hlinkClick r:id="rId2"/>
              </a:rPr>
              <a:t>Domestic Suicide numbers over time by Age</a:t>
            </a:r>
          </a:p>
        </p:txBody>
      </p:sp>
      <p:sp>
        <p:nvSpPr>
          <p:cNvPr id="111" name="Title 110">
            <a:extLst>
              <a:ext uri="{FF2B5EF4-FFF2-40B4-BE49-F238E27FC236}">
                <a16:creationId xmlns:a16="http://schemas.microsoft.com/office/drawing/2014/main" id="{27400555-FDF0-4051-BE1D-9F1757952D08}"/>
              </a:ext>
            </a:extLst>
          </p:cNvPr>
          <p:cNvSpPr>
            <a:spLocks noGrp="1"/>
          </p:cNvSpPr>
          <p:nvPr>
            <p:ph type="title"/>
          </p:nvPr>
        </p:nvSpPr>
        <p:spPr>
          <a:xfrm>
            <a:off x="416522" y="635208"/>
            <a:ext cx="3616913" cy="2795160"/>
          </a:xfrm>
        </p:spPr>
        <p:txBody>
          <a:bodyPr vert="horz" lIns="91440" tIns="45720" rIns="91440" bIns="45720" rtlCol="0" anchor="b">
            <a:normAutofit/>
          </a:bodyPr>
          <a:lstStyle/>
          <a:p>
            <a:pPr algn="ctr">
              <a:lnSpc>
                <a:spcPct val="90000"/>
              </a:lnSpc>
            </a:pPr>
            <a:r>
              <a:rPr lang="en-US" sz="4400" dirty="0">
                <a:solidFill>
                  <a:schemeClr val="tx1"/>
                </a:solidFill>
              </a:rPr>
              <a:t>domestic </a:t>
            </a:r>
            <a:br>
              <a:rPr lang="en-US" sz="4400" dirty="0">
                <a:solidFill>
                  <a:schemeClr val="tx1"/>
                </a:solidFill>
              </a:rPr>
            </a:br>
            <a:r>
              <a:rPr lang="en-US" sz="4400" kern="1200" dirty="0">
                <a:solidFill>
                  <a:schemeClr val="tx1"/>
                </a:solidFill>
                <a:latin typeface="+mj-lt"/>
                <a:ea typeface="+mj-ea"/>
                <a:cs typeface="+mj-cs"/>
              </a:rPr>
              <a:t>statistics</a:t>
            </a:r>
          </a:p>
        </p:txBody>
      </p:sp>
      <p:pic>
        <p:nvPicPr>
          <p:cNvPr id="3" name="Picture 4" descr="A graph of different colored lines&#10;&#10;Description automatically generated">
            <a:extLst>
              <a:ext uri="{FF2B5EF4-FFF2-40B4-BE49-F238E27FC236}">
                <a16:creationId xmlns:a16="http://schemas.microsoft.com/office/drawing/2014/main" id="{6F837C4D-9BE7-3828-C6A6-ACB230D6351F}"/>
              </a:ext>
            </a:extLst>
          </p:cNvPr>
          <p:cNvPicPr>
            <a:picLocks noChangeAspect="1"/>
          </p:cNvPicPr>
          <p:nvPr/>
        </p:nvPicPr>
        <p:blipFill>
          <a:blip r:embed="rId3"/>
          <a:stretch>
            <a:fillRect/>
          </a:stretch>
        </p:blipFill>
        <p:spPr>
          <a:xfrm>
            <a:off x="4087794" y="461668"/>
            <a:ext cx="8048262" cy="3147093"/>
          </a:xfrm>
          <a:prstGeom prst="rect">
            <a:avLst/>
          </a:prstGeom>
        </p:spPr>
      </p:pic>
    </p:spTree>
    <p:extLst>
      <p:ext uri="{BB962C8B-B14F-4D97-AF65-F5344CB8AC3E}">
        <p14:creationId xmlns:p14="http://schemas.microsoft.com/office/powerpoint/2010/main" val="303405785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F860B6F-2FE3-4DE6-9496-980E987E7466}" type="slidenum">
              <a:rPr lang="en-US">
                <a:solidFill>
                  <a:schemeClr val="tx1">
                    <a:tint val="75000"/>
                  </a:schemeClr>
                </a:solidFill>
                <a:latin typeface="+mn-lt"/>
              </a:rPr>
              <a:pPr>
                <a:spcAft>
                  <a:spcPts val="600"/>
                </a:spcAft>
              </a:pPr>
              <a:t>11</a:t>
            </a:fld>
            <a:endParaRPr lang="en-US">
              <a:solidFill>
                <a:schemeClr val="tx1">
                  <a:tint val="75000"/>
                </a:schemeClr>
              </a:solidFill>
              <a:latin typeface="+mn-lt"/>
            </a:endParaRPr>
          </a:p>
        </p:txBody>
      </p:sp>
      <p:sp>
        <p:nvSpPr>
          <p:cNvPr id="111" name="Title 110">
            <a:extLst>
              <a:ext uri="{FF2B5EF4-FFF2-40B4-BE49-F238E27FC236}">
                <a16:creationId xmlns:a16="http://schemas.microsoft.com/office/drawing/2014/main" id="{27400555-FDF0-4051-BE1D-9F1757952D08}"/>
              </a:ext>
            </a:extLst>
          </p:cNvPr>
          <p:cNvSpPr>
            <a:spLocks noGrp="1"/>
          </p:cNvSpPr>
          <p:nvPr>
            <p:ph type="title"/>
          </p:nvPr>
        </p:nvSpPr>
        <p:spPr>
          <a:xfrm>
            <a:off x="416522" y="635208"/>
            <a:ext cx="3616913" cy="2795160"/>
          </a:xfrm>
        </p:spPr>
        <p:txBody>
          <a:bodyPr vert="horz" lIns="91440" tIns="45720" rIns="91440" bIns="45720" rtlCol="0" anchor="b">
            <a:normAutofit/>
          </a:bodyPr>
          <a:lstStyle/>
          <a:p>
            <a:pPr algn="ctr">
              <a:lnSpc>
                <a:spcPct val="90000"/>
              </a:lnSpc>
            </a:pPr>
            <a:r>
              <a:rPr lang="en-US" sz="4400" dirty="0">
                <a:solidFill>
                  <a:schemeClr val="tx1"/>
                </a:solidFill>
              </a:rPr>
              <a:t>domestic </a:t>
            </a:r>
            <a:br>
              <a:rPr lang="en-US" sz="4400" dirty="0">
                <a:solidFill>
                  <a:schemeClr val="tx1"/>
                </a:solidFill>
              </a:rPr>
            </a:br>
            <a:r>
              <a:rPr lang="en-US" sz="4400" kern="1200" dirty="0">
                <a:solidFill>
                  <a:schemeClr val="tx1"/>
                </a:solidFill>
                <a:latin typeface="+mj-lt"/>
                <a:ea typeface="+mj-ea"/>
                <a:cs typeface="+mj-cs"/>
              </a:rPr>
              <a:t>statistics</a:t>
            </a:r>
          </a:p>
        </p:txBody>
      </p:sp>
      <p:sp>
        <p:nvSpPr>
          <p:cNvPr id="5" name="TextBox 4">
            <a:extLst>
              <a:ext uri="{FF2B5EF4-FFF2-40B4-BE49-F238E27FC236}">
                <a16:creationId xmlns:a16="http://schemas.microsoft.com/office/drawing/2014/main" id="{E68D7142-C6D8-84FD-4CAD-BB2ACB217040}"/>
              </a:ext>
            </a:extLst>
          </p:cNvPr>
          <p:cNvSpPr txBox="1"/>
          <p:nvPr/>
        </p:nvSpPr>
        <p:spPr>
          <a:xfrm>
            <a:off x="235579" y="3996675"/>
            <a:ext cx="397879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Quire Sans"/>
              </a:rPr>
              <a:t>This visualization shows the domestic suicide trends by generation and age factoring in GDP per Capita.</a:t>
            </a:r>
          </a:p>
        </p:txBody>
      </p:sp>
      <p:sp>
        <p:nvSpPr>
          <p:cNvPr id="6" name="TextBox 5">
            <a:extLst>
              <a:ext uri="{FF2B5EF4-FFF2-40B4-BE49-F238E27FC236}">
                <a16:creationId xmlns:a16="http://schemas.microsoft.com/office/drawing/2014/main" id="{C636AA92-0AFE-5A0E-96FE-3DF84CB96852}"/>
              </a:ext>
            </a:extLst>
          </p:cNvPr>
          <p:cNvSpPr txBox="1"/>
          <p:nvPr/>
        </p:nvSpPr>
        <p:spPr>
          <a:xfrm>
            <a:off x="6227584" y="4920005"/>
            <a:ext cx="47660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Quire Sans"/>
                <a:hlinkClick r:id="rId2"/>
              </a:rPr>
              <a:t>Domestic Suicide trends over time by Generation and Age.</a:t>
            </a:r>
            <a:endParaRPr lang="en-US" dirty="0">
              <a:cs typeface="Quire Sans"/>
              <a:hlinkClick r:id="rId3"/>
            </a:endParaRPr>
          </a:p>
        </p:txBody>
      </p:sp>
      <p:pic>
        <p:nvPicPr>
          <p:cNvPr id="7" name="Picture 4" descr="A graph of different colored bars&#10;&#10;Description automatically generated">
            <a:extLst>
              <a:ext uri="{FF2B5EF4-FFF2-40B4-BE49-F238E27FC236}">
                <a16:creationId xmlns:a16="http://schemas.microsoft.com/office/drawing/2014/main" id="{9DE8F30E-12AF-9B8A-80DE-3B31F66C2387}"/>
              </a:ext>
            </a:extLst>
          </p:cNvPr>
          <p:cNvPicPr>
            <a:picLocks noChangeAspect="1"/>
          </p:cNvPicPr>
          <p:nvPr/>
        </p:nvPicPr>
        <p:blipFill>
          <a:blip r:embed="rId4"/>
          <a:stretch>
            <a:fillRect/>
          </a:stretch>
        </p:blipFill>
        <p:spPr>
          <a:xfrm>
            <a:off x="5843287" y="455515"/>
            <a:ext cx="6109503" cy="3969629"/>
          </a:xfrm>
          <a:prstGeom prst="rect">
            <a:avLst/>
          </a:prstGeom>
        </p:spPr>
      </p:pic>
    </p:spTree>
    <p:extLst>
      <p:ext uri="{BB962C8B-B14F-4D97-AF65-F5344CB8AC3E}">
        <p14:creationId xmlns:p14="http://schemas.microsoft.com/office/powerpoint/2010/main" val="326499480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a:extLst>
              <a:ext uri="{FF2B5EF4-FFF2-40B4-BE49-F238E27FC236}">
                <a16:creationId xmlns:a16="http://schemas.microsoft.com/office/drawing/2014/main" id="{6A5A25D4-E266-2DE9-241A-DBC908FBB932}"/>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nSpc>
                <a:spcPct val="90000"/>
              </a:lnSpc>
            </a:pPr>
            <a:r>
              <a:rPr lang="en-US" sz="5200" kern="1200" spc="200">
                <a:solidFill>
                  <a:schemeClr val="tx1"/>
                </a:solidFill>
                <a:latin typeface="+mj-lt"/>
                <a:ea typeface="+mj-ea"/>
                <a:cs typeface="+mj-cs"/>
              </a:rPr>
              <a:t>Machine learning</a:t>
            </a:r>
          </a:p>
        </p:txBody>
      </p:sp>
      <p:pic>
        <p:nvPicPr>
          <p:cNvPr id="18" name="Video 17" descr="Maths And Science Formulae">
            <a:extLst>
              <a:ext uri="{FF2B5EF4-FFF2-40B4-BE49-F238E27FC236}">
                <a16:creationId xmlns:a16="http://schemas.microsoft.com/office/drawing/2014/main" id="{61395B51-A44C-B992-4D7E-B8AD3A9BDE5B}"/>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5"/>
          <a:srcRect t="284" r="1" b="1"/>
          <a:stretch/>
        </p:blipFill>
        <p:spPr>
          <a:xfrm>
            <a:off x="1969404" y="557189"/>
            <a:ext cx="8253192" cy="4629236"/>
          </a:xfrm>
          <a:prstGeom prst="rect">
            <a:avLst/>
          </a:prstGeom>
        </p:spPr>
      </p:pic>
      <p:sp>
        <p:nvSpPr>
          <p:cNvPr id="3" name="Slide Number Placeholder 2">
            <a:extLst>
              <a:ext uri="{FF2B5EF4-FFF2-40B4-BE49-F238E27FC236}">
                <a16:creationId xmlns:a16="http://schemas.microsoft.com/office/drawing/2014/main" id="{532E8DA1-508F-BE43-BEC0-C2797046C93B}"/>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defRPr/>
            </a:pPr>
            <a:fld id="{BF860B6F-2FE3-4DE6-9496-980E987E7466}" type="slidenum">
              <a:rPr lang="en-US" sz="1200" cap="none" spc="0">
                <a:solidFill>
                  <a:schemeClr val="tx1">
                    <a:tint val="75000"/>
                  </a:schemeClr>
                </a:solidFill>
                <a:latin typeface="+mn-lt"/>
              </a:rPr>
              <a:pPr>
                <a:spcAft>
                  <a:spcPts val="600"/>
                </a:spcAft>
                <a:defRPr/>
              </a:pPr>
              <a:t>12</a:t>
            </a:fld>
            <a:endParaRPr lang="en-US" sz="1200" cap="none" spc="0">
              <a:solidFill>
                <a:schemeClr val="tx1">
                  <a:tint val="75000"/>
                </a:schemeClr>
              </a:solidFill>
              <a:latin typeface="+mn-lt"/>
            </a:endParaRPr>
          </a:p>
        </p:txBody>
      </p:sp>
    </p:spTree>
    <p:extLst>
      <p:ext uri="{BB962C8B-B14F-4D97-AF65-F5344CB8AC3E}">
        <p14:creationId xmlns:p14="http://schemas.microsoft.com/office/powerpoint/2010/main" val="166666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mute="1">
                <p:cTn id="12" repeatCount="indefinite" fill="hold" display="0">
                  <p:stCondLst>
                    <p:cond delay="indefinite"/>
                  </p:stCondLst>
                </p:cTn>
                <p:tgtEl>
                  <p:spTgt spid="1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95D4D5-DB01-D89B-9C6F-7D3E8902E284}"/>
              </a:ext>
            </a:extLst>
          </p:cNvPr>
          <p:cNvSpPr>
            <a:spLocks noGrp="1"/>
          </p:cNvSpPr>
          <p:nvPr>
            <p:ph type="ftr" sz="quarter" idx="11"/>
          </p:nvPr>
        </p:nvSpPr>
        <p:spPr/>
        <p:txBody>
          <a:bodyPr/>
          <a:lstStyle/>
          <a:p>
            <a:r>
              <a:rPr lang="en-US"/>
              <a:t>PITCH DECK</a:t>
            </a:r>
            <a:endParaRPr lang="en-US" dirty="0"/>
          </a:p>
        </p:txBody>
      </p:sp>
      <p:sp>
        <p:nvSpPr>
          <p:cNvPr id="3" name="Slide Number Placeholder 2">
            <a:extLst>
              <a:ext uri="{FF2B5EF4-FFF2-40B4-BE49-F238E27FC236}">
                <a16:creationId xmlns:a16="http://schemas.microsoft.com/office/drawing/2014/main" id="{29EBB57D-D001-D1A9-A8A6-92A6E3D99B2B}"/>
              </a:ext>
            </a:extLst>
          </p:cNvPr>
          <p:cNvSpPr>
            <a:spLocks noGrp="1"/>
          </p:cNvSpPr>
          <p:nvPr>
            <p:ph type="sldNum" sz="quarter" idx="12"/>
          </p:nvPr>
        </p:nvSpPr>
        <p:spPr/>
        <p:txBody>
          <a:bodyPr/>
          <a:lstStyle/>
          <a:p>
            <a:fld id="{BF860B6F-2FE3-4DE6-9496-980E987E7466}" type="slidenum">
              <a:rPr lang="en-US" smtClean="0"/>
              <a:t>13</a:t>
            </a:fld>
            <a:endParaRPr lang="en-US" dirty="0"/>
          </a:p>
        </p:txBody>
      </p:sp>
      <p:pic>
        <p:nvPicPr>
          <p:cNvPr id="15" name="Picture 14">
            <a:extLst>
              <a:ext uri="{FF2B5EF4-FFF2-40B4-BE49-F238E27FC236}">
                <a16:creationId xmlns:a16="http://schemas.microsoft.com/office/drawing/2014/main" id="{E2CDD9CE-B903-28B9-CA5C-0A68C7874EAD}"/>
              </a:ext>
            </a:extLst>
          </p:cNvPr>
          <p:cNvPicPr>
            <a:picLocks noChangeAspect="1"/>
          </p:cNvPicPr>
          <p:nvPr/>
        </p:nvPicPr>
        <p:blipFill>
          <a:blip r:embed="rId2"/>
          <a:stretch>
            <a:fillRect/>
          </a:stretch>
        </p:blipFill>
        <p:spPr>
          <a:xfrm>
            <a:off x="2678193" y="660699"/>
            <a:ext cx="9431329" cy="640135"/>
          </a:xfrm>
          <a:prstGeom prst="rect">
            <a:avLst/>
          </a:prstGeom>
        </p:spPr>
      </p:pic>
      <p:pic>
        <p:nvPicPr>
          <p:cNvPr id="16" name="Picture 15">
            <a:extLst>
              <a:ext uri="{FF2B5EF4-FFF2-40B4-BE49-F238E27FC236}">
                <a16:creationId xmlns:a16="http://schemas.microsoft.com/office/drawing/2014/main" id="{EF3DB154-E3C3-A2B8-3012-2BFF736C8A00}"/>
              </a:ext>
            </a:extLst>
          </p:cNvPr>
          <p:cNvPicPr>
            <a:picLocks noChangeAspect="1"/>
          </p:cNvPicPr>
          <p:nvPr/>
        </p:nvPicPr>
        <p:blipFill>
          <a:blip r:embed="rId3"/>
          <a:stretch>
            <a:fillRect/>
          </a:stretch>
        </p:blipFill>
        <p:spPr>
          <a:xfrm>
            <a:off x="1161759" y="2356011"/>
            <a:ext cx="5011346" cy="2145978"/>
          </a:xfrm>
          <a:prstGeom prst="rect">
            <a:avLst/>
          </a:prstGeom>
        </p:spPr>
      </p:pic>
      <p:pic>
        <p:nvPicPr>
          <p:cNvPr id="17" name="Picture 16">
            <a:extLst>
              <a:ext uri="{FF2B5EF4-FFF2-40B4-BE49-F238E27FC236}">
                <a16:creationId xmlns:a16="http://schemas.microsoft.com/office/drawing/2014/main" id="{0695D924-5C69-A3E8-FF59-510D6BBA535A}"/>
              </a:ext>
            </a:extLst>
          </p:cNvPr>
          <p:cNvPicPr>
            <a:picLocks noChangeAspect="1"/>
          </p:cNvPicPr>
          <p:nvPr/>
        </p:nvPicPr>
        <p:blipFill>
          <a:blip r:embed="rId4"/>
          <a:stretch>
            <a:fillRect/>
          </a:stretch>
        </p:blipFill>
        <p:spPr>
          <a:xfrm>
            <a:off x="6284774" y="1934546"/>
            <a:ext cx="4651651" cy="3401863"/>
          </a:xfrm>
          <a:prstGeom prst="rect">
            <a:avLst/>
          </a:prstGeom>
        </p:spPr>
      </p:pic>
    </p:spTree>
    <p:extLst>
      <p:ext uri="{BB962C8B-B14F-4D97-AF65-F5344CB8AC3E}">
        <p14:creationId xmlns:p14="http://schemas.microsoft.com/office/powerpoint/2010/main" val="3121490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Placeholder 72" descr="A green and blue circuit board pattern&#10;&#10;Description automatically generated">
            <a:extLst>
              <a:ext uri="{FF2B5EF4-FFF2-40B4-BE49-F238E27FC236}">
                <a16:creationId xmlns:a16="http://schemas.microsoft.com/office/drawing/2014/main" id="{2E64027D-CE85-0420-CB12-456A6B44C1CC}"/>
              </a:ext>
            </a:extLst>
          </p:cNvPr>
          <p:cNvPicPr>
            <a:picLocks noGrp="1" noChangeAspect="1"/>
          </p:cNvPicPr>
          <p:nvPr>
            <p:ph type="pic" sz="quarter" idx="16"/>
          </p:nvPr>
        </p:nvPicPr>
        <p:blipFill>
          <a:blip r:embed="rId2"/>
          <a:srcRect l="26939" r="26939"/>
          <a:stretch>
            <a:fillRect/>
          </a:stretch>
        </p:blipFill>
        <p:spPr/>
      </p:pic>
      <p:sp>
        <p:nvSpPr>
          <p:cNvPr id="2" name="Footer Placeholder 1">
            <a:extLst>
              <a:ext uri="{FF2B5EF4-FFF2-40B4-BE49-F238E27FC236}">
                <a16:creationId xmlns:a16="http://schemas.microsoft.com/office/drawing/2014/main" id="{B40437DE-8AD8-E31E-AEAC-C2F7DBD3651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100" normalizeH="0" baseline="0" noProof="0">
                <a:ln>
                  <a:noFill/>
                </a:ln>
                <a:solidFill>
                  <a:srgbClr val="E7E6E6">
                    <a:lumMod val="50000"/>
                  </a:srgbClr>
                </a:solidFill>
                <a:effectLst/>
                <a:uLnTx/>
                <a:uFillTx/>
                <a:latin typeface="Seaford" panose="020B0502030303020204" pitchFamily="34" charset="0"/>
                <a:ea typeface="+mn-ea"/>
                <a:cs typeface="+mn-cs"/>
              </a:rPr>
              <a:t>PITCH DECK</a:t>
            </a:r>
            <a:endParaRPr kumimoji="0" lang="en-US" sz="1000" b="0" i="0" u="none" strike="noStrike" kern="1200" cap="all" spc="100" normalizeH="0" baseline="0" noProof="0" dirty="0">
              <a:ln>
                <a:noFill/>
              </a:ln>
              <a:solidFill>
                <a:srgbClr val="E7E6E6">
                  <a:lumMod val="50000"/>
                </a:srgbClr>
              </a:solidFill>
              <a:effectLst/>
              <a:uLnTx/>
              <a:uFillTx/>
              <a:latin typeface="Seaford" panose="020B0502030303020204" pitchFamily="34" charset="0"/>
              <a:ea typeface="+mn-ea"/>
              <a:cs typeface="+mn-cs"/>
            </a:endParaRPr>
          </a:p>
        </p:txBody>
      </p:sp>
      <p:sp>
        <p:nvSpPr>
          <p:cNvPr id="3" name="Slide Number Placeholder 2">
            <a:extLst>
              <a:ext uri="{FF2B5EF4-FFF2-40B4-BE49-F238E27FC236}">
                <a16:creationId xmlns:a16="http://schemas.microsoft.com/office/drawing/2014/main" id="{DFE80EB8-1298-8336-8C2E-55AA689D4D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860B6F-2FE3-4DE6-9496-980E987E7466}" type="slidenum">
              <a:rPr kumimoji="0" lang="en-US" sz="1000" b="0" i="0" u="none" strike="noStrike" kern="1200" cap="all" spc="100" normalizeH="0" baseline="0" noProof="0" smtClean="0">
                <a:ln>
                  <a:noFill/>
                </a:ln>
                <a:solidFill>
                  <a:srgbClr val="E7E6E6">
                    <a:lumMod val="50000"/>
                  </a:srgbClr>
                </a:solidFill>
                <a:effectLst/>
                <a:uLnTx/>
                <a:uFillTx/>
                <a:latin typeface="Seaford" panose="020B0502030303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all" spc="100" normalizeH="0" baseline="0" noProof="0" dirty="0">
              <a:ln>
                <a:noFill/>
              </a:ln>
              <a:solidFill>
                <a:srgbClr val="E7E6E6">
                  <a:lumMod val="50000"/>
                </a:srgbClr>
              </a:solidFill>
              <a:effectLst/>
              <a:uLnTx/>
              <a:uFillTx/>
              <a:latin typeface="Seaford" panose="020B0502030303020204" pitchFamily="34" charset="0"/>
              <a:ea typeface="+mn-ea"/>
              <a:cs typeface="+mn-cs"/>
            </a:endParaRPr>
          </a:p>
        </p:txBody>
      </p:sp>
      <p:sp>
        <p:nvSpPr>
          <p:cNvPr id="69" name="Text Placeholder 68">
            <a:extLst>
              <a:ext uri="{FF2B5EF4-FFF2-40B4-BE49-F238E27FC236}">
                <a16:creationId xmlns:a16="http://schemas.microsoft.com/office/drawing/2014/main" id="{CA4B456E-A003-CCE5-5133-5EAA366F4556}"/>
              </a:ext>
            </a:extLst>
          </p:cNvPr>
          <p:cNvSpPr>
            <a:spLocks noGrp="1"/>
          </p:cNvSpPr>
          <p:nvPr>
            <p:ph type="body" sz="quarter" idx="13"/>
          </p:nvPr>
        </p:nvSpPr>
        <p:spPr/>
        <p:txBody>
          <a:bodyPr/>
          <a:lstStyle/>
          <a:p>
            <a:r>
              <a:rPr lang="en-US" dirty="0"/>
              <a:t>Created dummies for all variables except the suicide rate. Failed to exceed 1% accuracy</a:t>
            </a:r>
          </a:p>
          <a:p>
            <a:endParaRPr lang="en-US" dirty="0"/>
          </a:p>
        </p:txBody>
      </p:sp>
      <p:sp>
        <p:nvSpPr>
          <p:cNvPr id="63" name="Text Placeholder 62">
            <a:extLst>
              <a:ext uri="{FF2B5EF4-FFF2-40B4-BE49-F238E27FC236}">
                <a16:creationId xmlns:a16="http://schemas.microsoft.com/office/drawing/2014/main" id="{45BDD8B1-02C9-895A-FA99-08E371730071}"/>
              </a:ext>
            </a:extLst>
          </p:cNvPr>
          <p:cNvSpPr>
            <a:spLocks noGrp="1"/>
          </p:cNvSpPr>
          <p:nvPr>
            <p:ph type="body" sz="quarter" idx="17"/>
          </p:nvPr>
        </p:nvSpPr>
        <p:spPr/>
        <p:txBody>
          <a:bodyPr/>
          <a:lstStyle/>
          <a:p>
            <a:r>
              <a:rPr lang="en-US" dirty="0"/>
              <a:t>First approach</a:t>
            </a:r>
          </a:p>
        </p:txBody>
      </p:sp>
      <p:sp>
        <p:nvSpPr>
          <p:cNvPr id="64" name="Text Placeholder 63">
            <a:extLst>
              <a:ext uri="{FF2B5EF4-FFF2-40B4-BE49-F238E27FC236}">
                <a16:creationId xmlns:a16="http://schemas.microsoft.com/office/drawing/2014/main" id="{DE828122-4A15-6235-D459-5597673DCA06}"/>
              </a:ext>
            </a:extLst>
          </p:cNvPr>
          <p:cNvSpPr>
            <a:spLocks noGrp="1"/>
          </p:cNvSpPr>
          <p:nvPr>
            <p:ph type="body" sz="quarter" idx="18"/>
          </p:nvPr>
        </p:nvSpPr>
        <p:spPr/>
        <p:txBody>
          <a:bodyPr/>
          <a:lstStyle/>
          <a:p>
            <a:r>
              <a:rPr lang="en-US" dirty="0"/>
              <a:t>Fewer variables, using only dummies for sex and age. Better, but failed to exceed 10% accuracy</a:t>
            </a:r>
          </a:p>
          <a:p>
            <a:endParaRPr lang="en-US" dirty="0"/>
          </a:p>
        </p:txBody>
      </p:sp>
      <p:sp>
        <p:nvSpPr>
          <p:cNvPr id="65" name="Text Placeholder 64">
            <a:extLst>
              <a:ext uri="{FF2B5EF4-FFF2-40B4-BE49-F238E27FC236}">
                <a16:creationId xmlns:a16="http://schemas.microsoft.com/office/drawing/2014/main" id="{C09DBAAA-A892-069F-0C73-E3983B269E15}"/>
              </a:ext>
            </a:extLst>
          </p:cNvPr>
          <p:cNvSpPr>
            <a:spLocks noGrp="1"/>
          </p:cNvSpPr>
          <p:nvPr>
            <p:ph type="body" sz="quarter" idx="19"/>
          </p:nvPr>
        </p:nvSpPr>
        <p:spPr/>
        <p:txBody>
          <a:bodyPr/>
          <a:lstStyle/>
          <a:p>
            <a:r>
              <a:rPr lang="en-US" dirty="0"/>
              <a:t>Second approach</a:t>
            </a:r>
          </a:p>
        </p:txBody>
      </p:sp>
      <p:sp>
        <p:nvSpPr>
          <p:cNvPr id="66" name="Text Placeholder 65">
            <a:extLst>
              <a:ext uri="{FF2B5EF4-FFF2-40B4-BE49-F238E27FC236}">
                <a16:creationId xmlns:a16="http://schemas.microsoft.com/office/drawing/2014/main" id="{1D051850-639B-E87B-D7F1-CB1AE4DB5F37}"/>
              </a:ext>
            </a:extLst>
          </p:cNvPr>
          <p:cNvSpPr>
            <a:spLocks noGrp="1"/>
          </p:cNvSpPr>
          <p:nvPr>
            <p:ph type="body" sz="quarter" idx="20"/>
          </p:nvPr>
        </p:nvSpPr>
        <p:spPr/>
        <p:txBody>
          <a:bodyPr/>
          <a:lstStyle/>
          <a:p>
            <a:r>
              <a:rPr lang="en-US" dirty="0"/>
              <a:t>Created suicide rate buckets, all variables included again.</a:t>
            </a:r>
          </a:p>
          <a:p>
            <a:r>
              <a:rPr lang="en-US" dirty="0"/>
              <a:t>Accuracy still an issue</a:t>
            </a:r>
          </a:p>
          <a:p>
            <a:endParaRPr lang="en-US" dirty="0"/>
          </a:p>
        </p:txBody>
      </p:sp>
      <p:sp>
        <p:nvSpPr>
          <p:cNvPr id="67" name="Text Placeholder 66">
            <a:extLst>
              <a:ext uri="{FF2B5EF4-FFF2-40B4-BE49-F238E27FC236}">
                <a16:creationId xmlns:a16="http://schemas.microsoft.com/office/drawing/2014/main" id="{EBEB1EB1-4965-085C-0E17-A287AD4B8BA0}"/>
              </a:ext>
            </a:extLst>
          </p:cNvPr>
          <p:cNvSpPr>
            <a:spLocks noGrp="1"/>
          </p:cNvSpPr>
          <p:nvPr>
            <p:ph type="body" sz="quarter" idx="21"/>
          </p:nvPr>
        </p:nvSpPr>
        <p:spPr/>
        <p:txBody>
          <a:bodyPr/>
          <a:lstStyle/>
          <a:p>
            <a:endParaRPr lang="en-US" dirty="0"/>
          </a:p>
          <a:p>
            <a:r>
              <a:rPr lang="en-US" dirty="0"/>
              <a:t>Third approach</a:t>
            </a:r>
          </a:p>
        </p:txBody>
      </p:sp>
      <p:sp>
        <p:nvSpPr>
          <p:cNvPr id="68" name="Text Placeholder 67">
            <a:extLst>
              <a:ext uri="{FF2B5EF4-FFF2-40B4-BE49-F238E27FC236}">
                <a16:creationId xmlns:a16="http://schemas.microsoft.com/office/drawing/2014/main" id="{0A1E7B0C-68BF-DB70-8673-E5EDFA4A5D22}"/>
              </a:ext>
            </a:extLst>
          </p:cNvPr>
          <p:cNvSpPr>
            <a:spLocks noGrp="1"/>
          </p:cNvSpPr>
          <p:nvPr>
            <p:ph type="body" sz="quarter" idx="22"/>
          </p:nvPr>
        </p:nvSpPr>
        <p:spPr/>
        <p:txBody>
          <a:bodyPr/>
          <a:lstStyle/>
          <a:p>
            <a:r>
              <a:rPr lang="en-US" dirty="0" err="1"/>
              <a:t>Hypertuned</a:t>
            </a:r>
            <a:r>
              <a:rPr lang="en-US" dirty="0"/>
              <a:t> with </a:t>
            </a:r>
            <a:r>
              <a:rPr lang="en-US" dirty="0" err="1"/>
              <a:t>Keras</a:t>
            </a:r>
            <a:r>
              <a:rPr lang="en-US" dirty="0"/>
              <a:t> Tuner</a:t>
            </a:r>
          </a:p>
          <a:p>
            <a:r>
              <a:rPr lang="en-US" dirty="0"/>
              <a:t>Successfully exceed 85% accuracy</a:t>
            </a:r>
          </a:p>
        </p:txBody>
      </p:sp>
      <p:sp>
        <p:nvSpPr>
          <p:cNvPr id="71" name="Text Placeholder 70">
            <a:extLst>
              <a:ext uri="{FF2B5EF4-FFF2-40B4-BE49-F238E27FC236}">
                <a16:creationId xmlns:a16="http://schemas.microsoft.com/office/drawing/2014/main" id="{76AC9193-8F80-6935-F1B4-444812D51150}"/>
              </a:ext>
            </a:extLst>
          </p:cNvPr>
          <p:cNvSpPr>
            <a:spLocks noGrp="1"/>
          </p:cNvSpPr>
          <p:nvPr>
            <p:ph type="body" sz="quarter" idx="23"/>
          </p:nvPr>
        </p:nvSpPr>
        <p:spPr/>
        <p:txBody>
          <a:bodyPr/>
          <a:lstStyle/>
          <a:p>
            <a:r>
              <a:rPr lang="en-US" dirty="0"/>
              <a:t>Final approach</a:t>
            </a:r>
          </a:p>
        </p:txBody>
      </p:sp>
      <p:sp>
        <p:nvSpPr>
          <p:cNvPr id="61" name="Title 60">
            <a:extLst>
              <a:ext uri="{FF2B5EF4-FFF2-40B4-BE49-F238E27FC236}">
                <a16:creationId xmlns:a16="http://schemas.microsoft.com/office/drawing/2014/main" id="{1A031169-E597-D73E-0A2B-A57825919B2B}"/>
              </a:ext>
            </a:extLst>
          </p:cNvPr>
          <p:cNvSpPr>
            <a:spLocks noGrp="1"/>
          </p:cNvSpPr>
          <p:nvPr>
            <p:ph type="title"/>
          </p:nvPr>
        </p:nvSpPr>
        <p:spPr/>
        <p:txBody>
          <a:bodyPr/>
          <a:lstStyle/>
          <a:p>
            <a:r>
              <a:rPr lang="en-US" dirty="0"/>
              <a:t>Neural net</a:t>
            </a:r>
          </a:p>
        </p:txBody>
      </p:sp>
    </p:spTree>
    <p:extLst>
      <p:ext uri="{BB962C8B-B14F-4D97-AF65-F5344CB8AC3E}">
        <p14:creationId xmlns:p14="http://schemas.microsoft.com/office/powerpoint/2010/main" val="292092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A93D2E8-AAFE-A825-3FCF-7D6BB074D240}"/>
              </a:ext>
            </a:extLst>
          </p:cNvPr>
          <p:cNvPicPr>
            <a:picLocks noChangeAspect="1"/>
          </p:cNvPicPr>
          <p:nvPr/>
        </p:nvPicPr>
        <p:blipFill rotWithShape="1">
          <a:blip r:embed="rId2"/>
          <a:srcRect t="29484" r="1" b="1"/>
          <a:stretch/>
        </p:blipFill>
        <p:spPr>
          <a:xfrm>
            <a:off x="-3447" y="-1"/>
            <a:ext cx="12195447" cy="6879745"/>
          </a:xfrm>
          <a:prstGeom prst="rect">
            <a:avLst/>
          </a:prstGeom>
        </p:spPr>
      </p:pic>
      <p:sp>
        <p:nvSpPr>
          <p:cNvPr id="21" name="Rectangle 20">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9414" y="-733991"/>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567EA8-C72D-4B9B-D23F-6B2E9F9C9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6" y="0"/>
            <a:ext cx="2843402"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EFBFA78-9360-1E01-5448-6D5AE0A32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38704" y="21736"/>
            <a:ext cx="3152862" cy="6858008"/>
          </a:xfrm>
          <a:prstGeom prst="rect">
            <a:avLst/>
          </a:prstGeom>
          <a:gradFill flip="none" rotWithShape="1">
            <a:gsLst>
              <a:gs pos="5000">
                <a:schemeClr val="accent5">
                  <a:alpha val="48000"/>
                </a:schemeClr>
              </a:gs>
              <a:gs pos="42000">
                <a:schemeClr val="accent5">
                  <a:alpha val="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7" y="5288433"/>
            <a:ext cx="12199706" cy="1591311"/>
          </a:xfrm>
          <a:prstGeom prst="rect">
            <a:avLst/>
          </a:prstGeom>
          <a:gradFill flip="none" rotWithShape="1">
            <a:gsLst>
              <a:gs pos="0">
                <a:schemeClr val="accent2"/>
              </a:gs>
              <a:gs pos="49000">
                <a:schemeClr val="accent2">
                  <a:alpha val="0"/>
                </a:schemeClr>
              </a:gs>
            </a:gsLst>
            <a:lin ang="58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4596" y="2224929"/>
            <a:ext cx="3866773" cy="5442859"/>
          </a:xfrm>
          <a:prstGeom prst="rect">
            <a:avLst/>
          </a:prstGeom>
          <a:gradFill flip="none" rotWithShape="1">
            <a:gsLst>
              <a:gs pos="0">
                <a:schemeClr val="accent5"/>
              </a:gs>
              <a:gs pos="54000">
                <a:schemeClr val="accent5">
                  <a:lumMod val="60000"/>
                  <a:lumOff val="4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06632BC0-B175-6041-20E4-FDAB7D54D67C}"/>
              </a:ext>
            </a:extLst>
          </p:cNvPr>
          <p:cNvSpPr>
            <a:spLocks noGrp="1"/>
          </p:cNvSpPr>
          <p:nvPr>
            <p:ph type="title"/>
          </p:nvPr>
        </p:nvSpPr>
        <p:spPr>
          <a:xfrm>
            <a:off x="859028" y="4121944"/>
            <a:ext cx="7927785" cy="1620665"/>
          </a:xfrm>
        </p:spPr>
        <p:txBody>
          <a:bodyPr vert="horz" lIns="91440" tIns="45720" rIns="91440" bIns="45720" rtlCol="0" anchor="b">
            <a:normAutofit/>
          </a:bodyPr>
          <a:lstStyle/>
          <a:p>
            <a:pPr algn="l">
              <a:lnSpc>
                <a:spcPct val="90000"/>
              </a:lnSpc>
            </a:pPr>
            <a:r>
              <a:rPr lang="en-US" sz="4000">
                <a:solidFill>
                  <a:srgbClr val="FFFFFF"/>
                </a:solidFill>
              </a:rPr>
              <a:t>Thank you</a:t>
            </a:r>
          </a:p>
        </p:txBody>
      </p:sp>
      <p:sp>
        <p:nvSpPr>
          <p:cNvPr id="4" name="Slide Number Placeholder 3">
            <a:extLst>
              <a:ext uri="{FF2B5EF4-FFF2-40B4-BE49-F238E27FC236}">
                <a16:creationId xmlns:a16="http://schemas.microsoft.com/office/drawing/2014/main" id="{28DD684C-6730-BDD2-C4F7-46DA3BB59524}"/>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defRPr/>
            </a:pPr>
            <a:fld id="{BF860B6F-2FE3-4DE6-9496-980E987E7466}" type="slidenum">
              <a:rPr lang="en-US" sz="1200" cap="none" spc="0">
                <a:solidFill>
                  <a:srgbClr val="FFFFFF"/>
                </a:solidFill>
                <a:latin typeface="Calibri" panose="020F0502020204030204"/>
              </a:rPr>
              <a:pPr>
                <a:spcAft>
                  <a:spcPts val="600"/>
                </a:spcAft>
                <a:defRPr/>
              </a:pPr>
              <a:t>15</a:t>
            </a:fld>
            <a:endParaRPr lang="en-US" sz="1200" cap="none" spc="0">
              <a:solidFill>
                <a:srgbClr val="FFFFFF"/>
              </a:solidFill>
              <a:latin typeface="Calibri" panose="020F0502020204030204"/>
            </a:endParaRPr>
          </a:p>
        </p:txBody>
      </p:sp>
    </p:spTree>
    <p:extLst>
      <p:ext uri="{BB962C8B-B14F-4D97-AF65-F5344CB8AC3E}">
        <p14:creationId xmlns:p14="http://schemas.microsoft.com/office/powerpoint/2010/main" val="3671300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F8F52B-075E-4A37-E41C-42E24488E174}"/>
              </a:ext>
            </a:extLst>
          </p:cNvPr>
          <p:cNvSpPr>
            <a:spLocks noGrp="1"/>
          </p:cNvSpPr>
          <p:nvPr>
            <p:ph type="sldNum" sz="quarter" idx="12"/>
          </p:nvPr>
        </p:nvSpPr>
        <p:spPr/>
        <p:txBody>
          <a:bodyPr/>
          <a:lstStyle/>
          <a:p>
            <a:fld id="{BF860B6F-2FE3-4DE6-9496-980E987E7466}" type="slidenum">
              <a:rPr lang="en-US" smtClean="0"/>
              <a:t>2</a:t>
            </a:fld>
            <a:endParaRPr lang="en-US" dirty="0"/>
          </a:p>
        </p:txBody>
      </p:sp>
      <p:sp>
        <p:nvSpPr>
          <p:cNvPr id="14" name="Title 13">
            <a:extLst>
              <a:ext uri="{FF2B5EF4-FFF2-40B4-BE49-F238E27FC236}">
                <a16:creationId xmlns:a16="http://schemas.microsoft.com/office/drawing/2014/main" id="{7555E15A-7B40-FD99-95D5-7B4C917513BA}"/>
              </a:ext>
            </a:extLst>
          </p:cNvPr>
          <p:cNvSpPr>
            <a:spLocks noGrp="1"/>
          </p:cNvSpPr>
          <p:nvPr>
            <p:ph type="title"/>
          </p:nvPr>
        </p:nvSpPr>
        <p:spPr>
          <a:xfrm>
            <a:off x="-626326" y="455220"/>
            <a:ext cx="9025051" cy="932665"/>
          </a:xfrm>
        </p:spPr>
        <p:txBody>
          <a:bodyPr/>
          <a:lstStyle/>
          <a:p>
            <a:r>
              <a:rPr lang="en-US" sz="4800" dirty="0">
                <a:ln w="19050">
                  <a:solidFill>
                    <a:srgbClr val="155463"/>
                  </a:solidFill>
                </a:ln>
              </a:rPr>
              <a:t>introduction</a:t>
            </a:r>
            <a:endParaRPr lang="en-US" sz="4800" dirty="0"/>
          </a:p>
        </p:txBody>
      </p:sp>
      <p:sp>
        <p:nvSpPr>
          <p:cNvPr id="15" name="TextBox 14">
            <a:extLst>
              <a:ext uri="{FF2B5EF4-FFF2-40B4-BE49-F238E27FC236}">
                <a16:creationId xmlns:a16="http://schemas.microsoft.com/office/drawing/2014/main" id="{FD12B803-5B30-67A3-DEFD-8699875BBDFD}"/>
              </a:ext>
            </a:extLst>
          </p:cNvPr>
          <p:cNvSpPr txBox="1"/>
          <p:nvPr/>
        </p:nvSpPr>
        <p:spPr>
          <a:xfrm>
            <a:off x="1819396" y="2665191"/>
            <a:ext cx="84455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Quire Sans"/>
              </a:rPr>
              <a:t>For this presentation we're analyzing data regarding suicide rates from 1985 to 2016.  Data was procured from Kaggle compiled from resources including the United Nations Development Program, the World Bank, the World Health Organization and another Kaggle dataset named, "Suicide in the Twenty-First Century".</a:t>
            </a:r>
          </a:p>
          <a:p>
            <a:endParaRPr lang="en-US" dirty="0">
              <a:cs typeface="Quire Sans"/>
            </a:endParaRPr>
          </a:p>
          <a:p>
            <a:r>
              <a:rPr lang="en-US" dirty="0">
                <a:cs typeface="Quire Sans"/>
              </a:rPr>
              <a:t>Visualizations will be presented to further understand the data and share insights.  Also we will present a neural net aiming to predict a tier of possible suicide rates for a country given the provided data.</a:t>
            </a:r>
          </a:p>
        </p:txBody>
      </p:sp>
    </p:spTree>
    <p:extLst>
      <p:ext uri="{BB962C8B-B14F-4D97-AF65-F5344CB8AC3E}">
        <p14:creationId xmlns:p14="http://schemas.microsoft.com/office/powerpoint/2010/main" val="483834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 name="Title 110">
            <a:extLst>
              <a:ext uri="{FF2B5EF4-FFF2-40B4-BE49-F238E27FC236}">
                <a16:creationId xmlns:a16="http://schemas.microsoft.com/office/drawing/2014/main" id="{27400555-FDF0-4051-BE1D-9F1757952D08}"/>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lnSpc>
                <a:spcPct val="90000"/>
              </a:lnSpc>
            </a:pPr>
            <a:r>
              <a:rPr lang="en-US" sz="4400" kern="1200">
                <a:solidFill>
                  <a:schemeClr val="tx1"/>
                </a:solidFill>
                <a:latin typeface="+mj-lt"/>
                <a:ea typeface="+mj-ea"/>
                <a:cs typeface="+mj-cs"/>
              </a:rPr>
              <a:t>Global statistics</a:t>
            </a:r>
          </a:p>
        </p:txBody>
      </p:sp>
      <p:pic>
        <p:nvPicPr>
          <p:cNvPr id="24" name="Picture 24" descr="A screenshot of a map&#10;&#10;Description automatically generated">
            <a:extLst>
              <a:ext uri="{FF2B5EF4-FFF2-40B4-BE49-F238E27FC236}">
                <a16:creationId xmlns:a16="http://schemas.microsoft.com/office/drawing/2014/main" id="{4521165B-D8B8-D1D2-9E06-877BE51DF5EF}"/>
              </a:ext>
            </a:extLst>
          </p:cNvPr>
          <p:cNvPicPr>
            <a:picLocks noChangeAspect="1"/>
          </p:cNvPicPr>
          <p:nvPr/>
        </p:nvPicPr>
        <p:blipFill>
          <a:blip r:embed="rId2"/>
          <a:stretch>
            <a:fillRect/>
          </a:stretch>
        </p:blipFill>
        <p:spPr>
          <a:xfrm>
            <a:off x="5925173" y="203104"/>
            <a:ext cx="5252705" cy="5670549"/>
          </a:xfrm>
          <a:prstGeom prst="rect">
            <a:avLst/>
          </a:prstGeom>
        </p:spPr>
      </p:pic>
      <p:sp>
        <p:nvSpPr>
          <p:cNvPr id="4" name="Slide Number Placeholder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F860B6F-2FE3-4DE6-9496-980E987E7466}" type="slidenum">
              <a:rPr lang="en-US">
                <a:solidFill>
                  <a:schemeClr val="tx1">
                    <a:tint val="75000"/>
                  </a:schemeClr>
                </a:solidFill>
                <a:latin typeface="+mn-lt"/>
              </a:rPr>
              <a:pPr>
                <a:spcAft>
                  <a:spcPts val="600"/>
                </a:spcAft>
              </a:pPr>
              <a:t>3</a:t>
            </a:fld>
            <a:endParaRPr lang="en-US">
              <a:solidFill>
                <a:schemeClr val="tx1">
                  <a:tint val="75000"/>
                </a:schemeClr>
              </a:solidFill>
              <a:latin typeface="+mn-lt"/>
            </a:endParaRPr>
          </a:p>
        </p:txBody>
      </p:sp>
      <p:sp>
        <p:nvSpPr>
          <p:cNvPr id="25" name="TextBox 24">
            <a:extLst>
              <a:ext uri="{FF2B5EF4-FFF2-40B4-BE49-F238E27FC236}">
                <a16:creationId xmlns:a16="http://schemas.microsoft.com/office/drawing/2014/main" id="{BC3511A3-C106-3F69-F5FE-42E886610C26}"/>
              </a:ext>
            </a:extLst>
          </p:cNvPr>
          <p:cNvSpPr txBox="1"/>
          <p:nvPr/>
        </p:nvSpPr>
        <p:spPr>
          <a:xfrm>
            <a:off x="5902817" y="5969894"/>
            <a:ext cx="42258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Quire Sans"/>
                <a:hlinkClick r:id="rId3"/>
              </a:rPr>
              <a:t>World Suicide Totals</a:t>
            </a:r>
            <a:endParaRPr lang="en-US" dirty="0">
              <a:hlinkClick r:id="rId3"/>
            </a:endParaRPr>
          </a:p>
        </p:txBody>
      </p:sp>
      <p:sp>
        <p:nvSpPr>
          <p:cNvPr id="26" name="TextBox 25">
            <a:extLst>
              <a:ext uri="{FF2B5EF4-FFF2-40B4-BE49-F238E27FC236}">
                <a16:creationId xmlns:a16="http://schemas.microsoft.com/office/drawing/2014/main" id="{E606AEB8-2A5F-43B9-F560-6FA87F1A78A2}"/>
              </a:ext>
            </a:extLst>
          </p:cNvPr>
          <p:cNvSpPr txBox="1"/>
          <p:nvPr/>
        </p:nvSpPr>
        <p:spPr>
          <a:xfrm>
            <a:off x="614904" y="4183765"/>
            <a:ext cx="397879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Quire Sans"/>
              </a:rPr>
              <a:t>This visualization shows the percentage of a country's population that has committed suicide. </a:t>
            </a:r>
          </a:p>
        </p:txBody>
      </p:sp>
    </p:spTree>
    <p:extLst>
      <p:ext uri="{BB962C8B-B14F-4D97-AF65-F5344CB8AC3E}">
        <p14:creationId xmlns:p14="http://schemas.microsoft.com/office/powerpoint/2010/main" val="99161913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 name="Title 110">
            <a:extLst>
              <a:ext uri="{FF2B5EF4-FFF2-40B4-BE49-F238E27FC236}">
                <a16:creationId xmlns:a16="http://schemas.microsoft.com/office/drawing/2014/main" id="{27400555-FDF0-4051-BE1D-9F1757952D08}"/>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lnSpc>
                <a:spcPct val="90000"/>
              </a:lnSpc>
            </a:pPr>
            <a:r>
              <a:rPr lang="en-US" sz="4400" kern="1200">
                <a:solidFill>
                  <a:schemeClr val="tx1"/>
                </a:solidFill>
                <a:latin typeface="+mj-lt"/>
                <a:ea typeface="+mj-ea"/>
                <a:cs typeface="+mj-cs"/>
              </a:rPr>
              <a:t>Global statistics</a:t>
            </a:r>
          </a:p>
        </p:txBody>
      </p:sp>
      <p:sp>
        <p:nvSpPr>
          <p:cNvPr id="4" name="Slide Number Placeholder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F860B6F-2FE3-4DE6-9496-980E987E7466}" type="slidenum">
              <a:rPr lang="en-US">
                <a:solidFill>
                  <a:schemeClr val="tx1">
                    <a:tint val="75000"/>
                  </a:schemeClr>
                </a:solidFill>
                <a:latin typeface="+mn-lt"/>
              </a:rPr>
              <a:pPr>
                <a:spcAft>
                  <a:spcPts val="600"/>
                </a:spcAft>
              </a:pPr>
              <a:t>4</a:t>
            </a:fld>
            <a:endParaRPr lang="en-US">
              <a:solidFill>
                <a:schemeClr val="tx1">
                  <a:tint val="75000"/>
                </a:schemeClr>
              </a:solidFill>
              <a:latin typeface="+mn-lt"/>
            </a:endParaRPr>
          </a:p>
        </p:txBody>
      </p:sp>
      <p:sp>
        <p:nvSpPr>
          <p:cNvPr id="26" name="TextBox 25">
            <a:extLst>
              <a:ext uri="{FF2B5EF4-FFF2-40B4-BE49-F238E27FC236}">
                <a16:creationId xmlns:a16="http://schemas.microsoft.com/office/drawing/2014/main" id="{E606AEB8-2A5F-43B9-F560-6FA87F1A78A2}"/>
              </a:ext>
            </a:extLst>
          </p:cNvPr>
          <p:cNvSpPr txBox="1"/>
          <p:nvPr/>
        </p:nvSpPr>
        <p:spPr>
          <a:xfrm>
            <a:off x="614904" y="4183765"/>
            <a:ext cx="397879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Quire Sans"/>
              </a:rPr>
              <a:t>This visualization shows the percentage of a country's male population that has committed suicide. </a:t>
            </a:r>
          </a:p>
        </p:txBody>
      </p:sp>
      <p:pic>
        <p:nvPicPr>
          <p:cNvPr id="3" name="Picture 4" descr="A screenshot of a map&#10;&#10;Description automatically generated">
            <a:extLst>
              <a:ext uri="{FF2B5EF4-FFF2-40B4-BE49-F238E27FC236}">
                <a16:creationId xmlns:a16="http://schemas.microsoft.com/office/drawing/2014/main" id="{AB0AB2D4-F1EA-1536-384C-2D2CDC883B06}"/>
              </a:ext>
            </a:extLst>
          </p:cNvPr>
          <p:cNvPicPr>
            <a:picLocks noChangeAspect="1"/>
          </p:cNvPicPr>
          <p:nvPr/>
        </p:nvPicPr>
        <p:blipFill>
          <a:blip r:embed="rId2"/>
          <a:stretch>
            <a:fillRect/>
          </a:stretch>
        </p:blipFill>
        <p:spPr>
          <a:xfrm>
            <a:off x="5804705" y="-2313"/>
            <a:ext cx="6090211" cy="7151994"/>
          </a:xfrm>
          <a:prstGeom prst="rect">
            <a:avLst/>
          </a:prstGeom>
        </p:spPr>
      </p:pic>
      <p:sp>
        <p:nvSpPr>
          <p:cNvPr id="25" name="TextBox 24">
            <a:extLst>
              <a:ext uri="{FF2B5EF4-FFF2-40B4-BE49-F238E27FC236}">
                <a16:creationId xmlns:a16="http://schemas.microsoft.com/office/drawing/2014/main" id="{BC3511A3-C106-3F69-F5FE-42E886610C26}"/>
              </a:ext>
            </a:extLst>
          </p:cNvPr>
          <p:cNvSpPr txBox="1"/>
          <p:nvPr/>
        </p:nvSpPr>
        <p:spPr>
          <a:xfrm>
            <a:off x="6095728" y="6095286"/>
            <a:ext cx="42258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Quire Sans"/>
                <a:hlinkClick r:id="rId3"/>
              </a:rPr>
              <a:t>World Suicide Totals - Male</a:t>
            </a:r>
            <a:endParaRPr lang="en-US" dirty="0">
              <a:hlinkClick r:id="rId3"/>
            </a:endParaRPr>
          </a:p>
        </p:txBody>
      </p:sp>
    </p:spTree>
    <p:extLst>
      <p:ext uri="{BB962C8B-B14F-4D97-AF65-F5344CB8AC3E}">
        <p14:creationId xmlns:p14="http://schemas.microsoft.com/office/powerpoint/2010/main" val="2347149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 name="Title 110">
            <a:extLst>
              <a:ext uri="{FF2B5EF4-FFF2-40B4-BE49-F238E27FC236}">
                <a16:creationId xmlns:a16="http://schemas.microsoft.com/office/drawing/2014/main" id="{27400555-FDF0-4051-BE1D-9F1757952D08}"/>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lnSpc>
                <a:spcPct val="90000"/>
              </a:lnSpc>
            </a:pPr>
            <a:r>
              <a:rPr lang="en-US" sz="4400" kern="1200">
                <a:solidFill>
                  <a:schemeClr val="tx1"/>
                </a:solidFill>
                <a:latin typeface="+mj-lt"/>
                <a:ea typeface="+mj-ea"/>
                <a:cs typeface="+mj-cs"/>
              </a:rPr>
              <a:t>Global statistics</a:t>
            </a:r>
          </a:p>
        </p:txBody>
      </p:sp>
      <p:sp>
        <p:nvSpPr>
          <p:cNvPr id="4" name="Slide Number Placeholder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F860B6F-2FE3-4DE6-9496-980E987E7466}" type="slidenum">
              <a:rPr lang="en-US">
                <a:solidFill>
                  <a:schemeClr val="tx1">
                    <a:tint val="75000"/>
                  </a:schemeClr>
                </a:solidFill>
                <a:latin typeface="+mn-lt"/>
              </a:rPr>
              <a:pPr>
                <a:spcAft>
                  <a:spcPts val="600"/>
                </a:spcAft>
              </a:pPr>
              <a:t>5</a:t>
            </a:fld>
            <a:endParaRPr lang="en-US">
              <a:solidFill>
                <a:schemeClr val="tx1">
                  <a:tint val="75000"/>
                </a:schemeClr>
              </a:solidFill>
              <a:latin typeface="+mn-lt"/>
            </a:endParaRPr>
          </a:p>
        </p:txBody>
      </p:sp>
      <p:sp>
        <p:nvSpPr>
          <p:cNvPr id="26" name="TextBox 25">
            <a:extLst>
              <a:ext uri="{FF2B5EF4-FFF2-40B4-BE49-F238E27FC236}">
                <a16:creationId xmlns:a16="http://schemas.microsoft.com/office/drawing/2014/main" id="{E606AEB8-2A5F-43B9-F560-6FA87F1A78A2}"/>
              </a:ext>
            </a:extLst>
          </p:cNvPr>
          <p:cNvSpPr txBox="1"/>
          <p:nvPr/>
        </p:nvSpPr>
        <p:spPr>
          <a:xfrm>
            <a:off x="614904" y="4183765"/>
            <a:ext cx="397879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Quire Sans"/>
              </a:rPr>
              <a:t>This visualization shows the percentage of a country's female population that has committed suicide. </a:t>
            </a:r>
          </a:p>
        </p:txBody>
      </p:sp>
      <p:pic>
        <p:nvPicPr>
          <p:cNvPr id="2" name="Picture 4" descr="A screenshot of a map&#10;&#10;Description automatically generated">
            <a:extLst>
              <a:ext uri="{FF2B5EF4-FFF2-40B4-BE49-F238E27FC236}">
                <a16:creationId xmlns:a16="http://schemas.microsoft.com/office/drawing/2014/main" id="{391D1B42-F29B-DD77-B908-5E04C35ADFF5}"/>
              </a:ext>
            </a:extLst>
          </p:cNvPr>
          <p:cNvPicPr>
            <a:picLocks noChangeAspect="1"/>
          </p:cNvPicPr>
          <p:nvPr/>
        </p:nvPicPr>
        <p:blipFill>
          <a:blip r:embed="rId2"/>
          <a:stretch>
            <a:fillRect/>
          </a:stretch>
        </p:blipFill>
        <p:spPr>
          <a:xfrm>
            <a:off x="6200172" y="-2314"/>
            <a:ext cx="5858718" cy="6862628"/>
          </a:xfrm>
          <a:prstGeom prst="rect">
            <a:avLst/>
          </a:prstGeom>
        </p:spPr>
      </p:pic>
      <p:sp>
        <p:nvSpPr>
          <p:cNvPr id="25" name="TextBox 24">
            <a:extLst>
              <a:ext uri="{FF2B5EF4-FFF2-40B4-BE49-F238E27FC236}">
                <a16:creationId xmlns:a16="http://schemas.microsoft.com/office/drawing/2014/main" id="{BC3511A3-C106-3F69-F5FE-42E886610C26}"/>
              </a:ext>
            </a:extLst>
          </p:cNvPr>
          <p:cNvSpPr txBox="1"/>
          <p:nvPr/>
        </p:nvSpPr>
        <p:spPr>
          <a:xfrm>
            <a:off x="6336867" y="5921666"/>
            <a:ext cx="42258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Quire Sans"/>
                <a:hlinkClick r:id="rId3"/>
              </a:rPr>
              <a:t>World Suicide Totals - Female</a:t>
            </a:r>
            <a:endParaRPr lang="en-US" dirty="0">
              <a:hlinkClick r:id="rId3"/>
            </a:endParaRPr>
          </a:p>
        </p:txBody>
      </p:sp>
    </p:spTree>
    <p:extLst>
      <p:ext uri="{BB962C8B-B14F-4D97-AF65-F5344CB8AC3E}">
        <p14:creationId xmlns:p14="http://schemas.microsoft.com/office/powerpoint/2010/main" val="15263790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 name="Title 110">
            <a:extLst>
              <a:ext uri="{FF2B5EF4-FFF2-40B4-BE49-F238E27FC236}">
                <a16:creationId xmlns:a16="http://schemas.microsoft.com/office/drawing/2014/main" id="{27400555-FDF0-4051-BE1D-9F1757952D08}"/>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lnSpc>
                <a:spcPct val="90000"/>
              </a:lnSpc>
            </a:pPr>
            <a:r>
              <a:rPr lang="en-US" sz="4400" kern="1200">
                <a:solidFill>
                  <a:schemeClr val="tx1"/>
                </a:solidFill>
                <a:latin typeface="+mj-lt"/>
                <a:ea typeface="+mj-ea"/>
                <a:cs typeface="+mj-cs"/>
              </a:rPr>
              <a:t>Global statistics</a:t>
            </a:r>
          </a:p>
        </p:txBody>
      </p:sp>
      <p:pic>
        <p:nvPicPr>
          <p:cNvPr id="3" name="Picture 4" descr="A graph showing the growth of the company&amp;#39;s stock market&#10;&#10;Description automatically generated">
            <a:extLst>
              <a:ext uri="{FF2B5EF4-FFF2-40B4-BE49-F238E27FC236}">
                <a16:creationId xmlns:a16="http://schemas.microsoft.com/office/drawing/2014/main" id="{DE3798D7-D296-5CCA-7471-8C41ECAB2C0E}"/>
              </a:ext>
            </a:extLst>
          </p:cNvPr>
          <p:cNvPicPr>
            <a:picLocks noChangeAspect="1"/>
          </p:cNvPicPr>
          <p:nvPr/>
        </p:nvPicPr>
        <p:blipFill>
          <a:blip r:embed="rId2"/>
          <a:stretch>
            <a:fillRect/>
          </a:stretch>
        </p:blipFill>
        <p:spPr>
          <a:xfrm>
            <a:off x="4483261" y="499409"/>
            <a:ext cx="7710668" cy="3380271"/>
          </a:xfrm>
          <a:prstGeom prst="rect">
            <a:avLst/>
          </a:prstGeom>
        </p:spPr>
      </p:pic>
      <p:sp>
        <p:nvSpPr>
          <p:cNvPr id="4" name="Slide Number Placeholder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F860B6F-2FE3-4DE6-9496-980E987E7466}" type="slidenum">
              <a:rPr lang="en-US">
                <a:solidFill>
                  <a:schemeClr val="tx1">
                    <a:tint val="75000"/>
                  </a:schemeClr>
                </a:solidFill>
                <a:latin typeface="+mn-lt"/>
              </a:rPr>
              <a:pPr>
                <a:spcAft>
                  <a:spcPts val="600"/>
                </a:spcAft>
              </a:pPr>
              <a:t>6</a:t>
            </a:fld>
            <a:endParaRPr lang="en-US">
              <a:solidFill>
                <a:schemeClr val="tx1">
                  <a:tint val="75000"/>
                </a:schemeClr>
              </a:solidFill>
              <a:latin typeface="+mn-lt"/>
            </a:endParaRPr>
          </a:p>
        </p:txBody>
      </p:sp>
      <p:sp>
        <p:nvSpPr>
          <p:cNvPr id="26" name="TextBox 25">
            <a:extLst>
              <a:ext uri="{FF2B5EF4-FFF2-40B4-BE49-F238E27FC236}">
                <a16:creationId xmlns:a16="http://schemas.microsoft.com/office/drawing/2014/main" id="{E606AEB8-2A5F-43B9-F560-6FA87F1A78A2}"/>
              </a:ext>
            </a:extLst>
          </p:cNvPr>
          <p:cNvSpPr txBox="1"/>
          <p:nvPr/>
        </p:nvSpPr>
        <p:spPr>
          <a:xfrm>
            <a:off x="614904" y="4183765"/>
            <a:ext cx="397879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Quire Sans"/>
              </a:rPr>
              <a:t>This visualization shows the global suicide numbers over time broken down by sex.</a:t>
            </a:r>
          </a:p>
        </p:txBody>
      </p:sp>
      <p:sp>
        <p:nvSpPr>
          <p:cNvPr id="25" name="TextBox 24">
            <a:extLst>
              <a:ext uri="{FF2B5EF4-FFF2-40B4-BE49-F238E27FC236}">
                <a16:creationId xmlns:a16="http://schemas.microsoft.com/office/drawing/2014/main" id="{BC3511A3-C106-3F69-F5FE-42E886610C26}"/>
              </a:ext>
            </a:extLst>
          </p:cNvPr>
          <p:cNvSpPr txBox="1"/>
          <p:nvPr/>
        </p:nvSpPr>
        <p:spPr>
          <a:xfrm>
            <a:off x="6278994" y="4551995"/>
            <a:ext cx="42258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Quire Sans"/>
                <a:hlinkClick r:id="rId3"/>
              </a:rPr>
              <a:t>Global Suicide Numbers by Sex</a:t>
            </a:r>
            <a:endParaRPr lang="en-US" dirty="0"/>
          </a:p>
        </p:txBody>
      </p:sp>
    </p:spTree>
    <p:extLst>
      <p:ext uri="{BB962C8B-B14F-4D97-AF65-F5344CB8AC3E}">
        <p14:creationId xmlns:p14="http://schemas.microsoft.com/office/powerpoint/2010/main" val="294165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 name="Title 110">
            <a:extLst>
              <a:ext uri="{FF2B5EF4-FFF2-40B4-BE49-F238E27FC236}">
                <a16:creationId xmlns:a16="http://schemas.microsoft.com/office/drawing/2014/main" id="{27400555-FDF0-4051-BE1D-9F1757952D08}"/>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lnSpc>
                <a:spcPct val="90000"/>
              </a:lnSpc>
            </a:pPr>
            <a:r>
              <a:rPr lang="en-US" sz="4400" kern="1200">
                <a:solidFill>
                  <a:schemeClr val="tx1"/>
                </a:solidFill>
                <a:latin typeface="+mj-lt"/>
                <a:ea typeface="+mj-ea"/>
                <a:cs typeface="+mj-cs"/>
              </a:rPr>
              <a:t>Global statistics</a:t>
            </a:r>
          </a:p>
        </p:txBody>
      </p:sp>
      <p:sp>
        <p:nvSpPr>
          <p:cNvPr id="4" name="Slide Number Placeholder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F860B6F-2FE3-4DE6-9496-980E987E7466}" type="slidenum">
              <a:rPr lang="en-US">
                <a:solidFill>
                  <a:schemeClr val="tx1">
                    <a:tint val="75000"/>
                  </a:schemeClr>
                </a:solidFill>
                <a:latin typeface="+mn-lt"/>
              </a:rPr>
              <a:pPr>
                <a:spcAft>
                  <a:spcPts val="600"/>
                </a:spcAft>
              </a:pPr>
              <a:t>7</a:t>
            </a:fld>
            <a:endParaRPr lang="en-US">
              <a:solidFill>
                <a:schemeClr val="tx1">
                  <a:tint val="75000"/>
                </a:schemeClr>
              </a:solidFill>
              <a:latin typeface="+mn-lt"/>
            </a:endParaRPr>
          </a:p>
        </p:txBody>
      </p:sp>
      <p:sp>
        <p:nvSpPr>
          <p:cNvPr id="26" name="TextBox 25">
            <a:extLst>
              <a:ext uri="{FF2B5EF4-FFF2-40B4-BE49-F238E27FC236}">
                <a16:creationId xmlns:a16="http://schemas.microsoft.com/office/drawing/2014/main" id="{E606AEB8-2A5F-43B9-F560-6FA87F1A78A2}"/>
              </a:ext>
            </a:extLst>
          </p:cNvPr>
          <p:cNvSpPr txBox="1"/>
          <p:nvPr/>
        </p:nvSpPr>
        <p:spPr>
          <a:xfrm>
            <a:off x="614904" y="4183765"/>
            <a:ext cx="397879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Quire Sans"/>
              </a:rPr>
              <a:t>This visualization shows the global suicide numbers and suicide per 100K for the Top 10.</a:t>
            </a:r>
          </a:p>
        </p:txBody>
      </p:sp>
      <p:sp>
        <p:nvSpPr>
          <p:cNvPr id="25" name="TextBox 24">
            <a:extLst>
              <a:ext uri="{FF2B5EF4-FFF2-40B4-BE49-F238E27FC236}">
                <a16:creationId xmlns:a16="http://schemas.microsoft.com/office/drawing/2014/main" id="{BC3511A3-C106-3F69-F5FE-42E886610C26}"/>
              </a:ext>
            </a:extLst>
          </p:cNvPr>
          <p:cNvSpPr txBox="1"/>
          <p:nvPr/>
        </p:nvSpPr>
        <p:spPr>
          <a:xfrm>
            <a:off x="6433322" y="6355717"/>
            <a:ext cx="42258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hlinkClick r:id="rId2"/>
              </a:rPr>
              <a:t>Global Suicide Numbers for Top 10</a:t>
            </a:r>
            <a:endParaRPr lang="en-US">
              <a:cs typeface="Quire Sans"/>
            </a:endParaRPr>
          </a:p>
        </p:txBody>
      </p:sp>
      <p:pic>
        <p:nvPicPr>
          <p:cNvPr id="2" name="Picture 4" descr="A screenshot of a computer screen&#10;&#10;Description automatically generated">
            <a:extLst>
              <a:ext uri="{FF2B5EF4-FFF2-40B4-BE49-F238E27FC236}">
                <a16:creationId xmlns:a16="http://schemas.microsoft.com/office/drawing/2014/main" id="{B38233E0-EEAB-37AF-2A3D-7FB208B4F4BD}"/>
              </a:ext>
            </a:extLst>
          </p:cNvPr>
          <p:cNvPicPr>
            <a:picLocks noChangeAspect="1"/>
          </p:cNvPicPr>
          <p:nvPr/>
        </p:nvPicPr>
        <p:blipFill>
          <a:blip r:embed="rId3"/>
          <a:stretch>
            <a:fillRect/>
          </a:stretch>
        </p:blipFill>
        <p:spPr>
          <a:xfrm>
            <a:off x="5688956" y="363150"/>
            <a:ext cx="6466390" cy="5668713"/>
          </a:xfrm>
          <a:prstGeom prst="rect">
            <a:avLst/>
          </a:prstGeom>
        </p:spPr>
      </p:pic>
    </p:spTree>
    <p:extLst>
      <p:ext uri="{BB962C8B-B14F-4D97-AF65-F5344CB8AC3E}">
        <p14:creationId xmlns:p14="http://schemas.microsoft.com/office/powerpoint/2010/main" val="15886044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F860B6F-2FE3-4DE6-9496-980E987E7466}" type="slidenum">
              <a:rPr lang="en-US">
                <a:solidFill>
                  <a:schemeClr val="tx1">
                    <a:tint val="75000"/>
                  </a:schemeClr>
                </a:solidFill>
                <a:latin typeface="+mn-lt"/>
              </a:rPr>
              <a:pPr>
                <a:spcAft>
                  <a:spcPts val="600"/>
                </a:spcAft>
              </a:pPr>
              <a:t>8</a:t>
            </a:fld>
            <a:endParaRPr lang="en-US">
              <a:solidFill>
                <a:schemeClr val="tx1">
                  <a:tint val="75000"/>
                </a:schemeClr>
              </a:solidFill>
              <a:latin typeface="+mn-lt"/>
            </a:endParaRPr>
          </a:p>
        </p:txBody>
      </p:sp>
      <p:sp>
        <p:nvSpPr>
          <p:cNvPr id="26" name="TextBox 25">
            <a:extLst>
              <a:ext uri="{FF2B5EF4-FFF2-40B4-BE49-F238E27FC236}">
                <a16:creationId xmlns:a16="http://schemas.microsoft.com/office/drawing/2014/main" id="{E606AEB8-2A5F-43B9-F560-6FA87F1A78A2}"/>
              </a:ext>
            </a:extLst>
          </p:cNvPr>
          <p:cNvSpPr txBox="1"/>
          <p:nvPr/>
        </p:nvSpPr>
        <p:spPr>
          <a:xfrm>
            <a:off x="614904" y="4183765"/>
            <a:ext cx="39787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Quire Sans"/>
              </a:rPr>
              <a:t>This visualization shows the domestic suicide rates.</a:t>
            </a:r>
          </a:p>
        </p:txBody>
      </p:sp>
      <p:sp>
        <p:nvSpPr>
          <p:cNvPr id="25" name="TextBox 24">
            <a:extLst>
              <a:ext uri="{FF2B5EF4-FFF2-40B4-BE49-F238E27FC236}">
                <a16:creationId xmlns:a16="http://schemas.microsoft.com/office/drawing/2014/main" id="{BC3511A3-C106-3F69-F5FE-42E886610C26}"/>
              </a:ext>
            </a:extLst>
          </p:cNvPr>
          <p:cNvSpPr txBox="1"/>
          <p:nvPr/>
        </p:nvSpPr>
        <p:spPr>
          <a:xfrm>
            <a:off x="6500841" y="3606730"/>
            <a:ext cx="42258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Quire Sans"/>
                <a:hlinkClick r:id="rId2"/>
              </a:rPr>
              <a:t>Domestic Suicide numbers</a:t>
            </a:r>
            <a:endParaRPr lang="en-US" dirty="0">
              <a:cs typeface="Quire Sans"/>
            </a:endParaRPr>
          </a:p>
        </p:txBody>
      </p:sp>
      <p:sp>
        <p:nvSpPr>
          <p:cNvPr id="111" name="Title 110">
            <a:extLst>
              <a:ext uri="{FF2B5EF4-FFF2-40B4-BE49-F238E27FC236}">
                <a16:creationId xmlns:a16="http://schemas.microsoft.com/office/drawing/2014/main" id="{27400555-FDF0-4051-BE1D-9F1757952D08}"/>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lnSpc>
                <a:spcPct val="90000"/>
              </a:lnSpc>
            </a:pPr>
            <a:r>
              <a:rPr lang="en-US" sz="4400" dirty="0">
                <a:solidFill>
                  <a:schemeClr val="tx1"/>
                </a:solidFill>
              </a:rPr>
              <a:t>domestic </a:t>
            </a:r>
            <a:br>
              <a:rPr lang="en-US" sz="4400" dirty="0">
                <a:solidFill>
                  <a:schemeClr val="tx1"/>
                </a:solidFill>
              </a:rPr>
            </a:br>
            <a:r>
              <a:rPr lang="en-US" sz="4400" kern="1200" dirty="0">
                <a:solidFill>
                  <a:schemeClr val="tx1"/>
                </a:solidFill>
                <a:latin typeface="+mj-lt"/>
                <a:ea typeface="+mj-ea"/>
                <a:cs typeface="+mj-cs"/>
              </a:rPr>
              <a:t>statistics</a:t>
            </a:r>
          </a:p>
        </p:txBody>
      </p:sp>
      <p:pic>
        <p:nvPicPr>
          <p:cNvPr id="5" name="Picture 5" descr="A map of the united states&#10;&#10;Description automatically generated">
            <a:extLst>
              <a:ext uri="{FF2B5EF4-FFF2-40B4-BE49-F238E27FC236}">
                <a16:creationId xmlns:a16="http://schemas.microsoft.com/office/drawing/2014/main" id="{46B28E72-C29F-85DE-AC6F-768558366599}"/>
              </a:ext>
            </a:extLst>
          </p:cNvPr>
          <p:cNvPicPr>
            <a:picLocks noChangeAspect="1"/>
          </p:cNvPicPr>
          <p:nvPr/>
        </p:nvPicPr>
        <p:blipFill>
          <a:blip r:embed="rId3"/>
          <a:stretch>
            <a:fillRect/>
          </a:stretch>
        </p:blipFill>
        <p:spPr>
          <a:xfrm>
            <a:off x="4396451" y="108854"/>
            <a:ext cx="7797478" cy="3216112"/>
          </a:xfrm>
          <a:prstGeom prst="rect">
            <a:avLst/>
          </a:prstGeom>
        </p:spPr>
      </p:pic>
    </p:spTree>
    <p:extLst>
      <p:ext uri="{BB962C8B-B14F-4D97-AF65-F5344CB8AC3E}">
        <p14:creationId xmlns:p14="http://schemas.microsoft.com/office/powerpoint/2010/main" val="6847388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F860B6F-2FE3-4DE6-9496-980E987E7466}" type="slidenum">
              <a:rPr lang="en-US">
                <a:solidFill>
                  <a:schemeClr val="tx1">
                    <a:tint val="75000"/>
                  </a:schemeClr>
                </a:solidFill>
                <a:latin typeface="+mn-lt"/>
              </a:rPr>
              <a:pPr>
                <a:spcAft>
                  <a:spcPts val="600"/>
                </a:spcAft>
              </a:pPr>
              <a:t>9</a:t>
            </a:fld>
            <a:endParaRPr lang="en-US">
              <a:solidFill>
                <a:schemeClr val="tx1">
                  <a:tint val="75000"/>
                </a:schemeClr>
              </a:solidFill>
              <a:latin typeface="+mn-lt"/>
            </a:endParaRPr>
          </a:p>
        </p:txBody>
      </p:sp>
      <p:sp>
        <p:nvSpPr>
          <p:cNvPr id="26" name="TextBox 25">
            <a:extLst>
              <a:ext uri="{FF2B5EF4-FFF2-40B4-BE49-F238E27FC236}">
                <a16:creationId xmlns:a16="http://schemas.microsoft.com/office/drawing/2014/main" id="{E606AEB8-2A5F-43B9-F560-6FA87F1A78A2}"/>
              </a:ext>
            </a:extLst>
          </p:cNvPr>
          <p:cNvSpPr txBox="1"/>
          <p:nvPr/>
        </p:nvSpPr>
        <p:spPr>
          <a:xfrm>
            <a:off x="238727" y="4087309"/>
            <a:ext cx="39787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Quire Sans"/>
              </a:rPr>
              <a:t>This visualization shows the domestic suicide numbers over time by sex.</a:t>
            </a:r>
          </a:p>
        </p:txBody>
      </p:sp>
      <p:sp>
        <p:nvSpPr>
          <p:cNvPr id="25" name="TextBox 24">
            <a:extLst>
              <a:ext uri="{FF2B5EF4-FFF2-40B4-BE49-F238E27FC236}">
                <a16:creationId xmlns:a16="http://schemas.microsoft.com/office/drawing/2014/main" id="{BC3511A3-C106-3F69-F5FE-42E886610C26}"/>
              </a:ext>
            </a:extLst>
          </p:cNvPr>
          <p:cNvSpPr txBox="1"/>
          <p:nvPr/>
        </p:nvSpPr>
        <p:spPr>
          <a:xfrm>
            <a:off x="5738841" y="4252983"/>
            <a:ext cx="44863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Quire Sans"/>
                <a:hlinkClick r:id="rId2"/>
              </a:rPr>
              <a:t>Domestic Suicide numbers over time by Sex</a:t>
            </a:r>
            <a:endParaRPr lang="en-US" dirty="0">
              <a:cs typeface="Quire Sans"/>
            </a:endParaRPr>
          </a:p>
        </p:txBody>
      </p:sp>
      <p:sp>
        <p:nvSpPr>
          <p:cNvPr id="111" name="Title 110">
            <a:extLst>
              <a:ext uri="{FF2B5EF4-FFF2-40B4-BE49-F238E27FC236}">
                <a16:creationId xmlns:a16="http://schemas.microsoft.com/office/drawing/2014/main" id="{27400555-FDF0-4051-BE1D-9F1757952D08}"/>
              </a:ext>
            </a:extLst>
          </p:cNvPr>
          <p:cNvSpPr>
            <a:spLocks noGrp="1"/>
          </p:cNvSpPr>
          <p:nvPr>
            <p:ph type="title"/>
          </p:nvPr>
        </p:nvSpPr>
        <p:spPr>
          <a:xfrm>
            <a:off x="416522" y="635208"/>
            <a:ext cx="3616913" cy="2795160"/>
          </a:xfrm>
        </p:spPr>
        <p:txBody>
          <a:bodyPr vert="horz" lIns="91440" tIns="45720" rIns="91440" bIns="45720" rtlCol="0" anchor="b">
            <a:normAutofit/>
          </a:bodyPr>
          <a:lstStyle/>
          <a:p>
            <a:pPr algn="ctr">
              <a:lnSpc>
                <a:spcPct val="90000"/>
              </a:lnSpc>
            </a:pPr>
            <a:r>
              <a:rPr lang="en-US" sz="4400" dirty="0">
                <a:solidFill>
                  <a:schemeClr val="tx1"/>
                </a:solidFill>
              </a:rPr>
              <a:t>domestic </a:t>
            </a:r>
            <a:br>
              <a:rPr lang="en-US" sz="4400" dirty="0">
                <a:solidFill>
                  <a:schemeClr val="tx1"/>
                </a:solidFill>
              </a:rPr>
            </a:br>
            <a:r>
              <a:rPr lang="en-US" sz="4400" kern="1200" dirty="0">
                <a:solidFill>
                  <a:schemeClr val="tx1"/>
                </a:solidFill>
                <a:latin typeface="+mj-lt"/>
                <a:ea typeface="+mj-ea"/>
                <a:cs typeface="+mj-cs"/>
              </a:rPr>
              <a:t>statistics</a:t>
            </a:r>
          </a:p>
        </p:txBody>
      </p:sp>
      <p:pic>
        <p:nvPicPr>
          <p:cNvPr id="2" name="Picture 2">
            <a:extLst>
              <a:ext uri="{FF2B5EF4-FFF2-40B4-BE49-F238E27FC236}">
                <a16:creationId xmlns:a16="http://schemas.microsoft.com/office/drawing/2014/main" id="{C112BEE6-F3AE-CF14-A961-A18FCBA1ED20}"/>
              </a:ext>
            </a:extLst>
          </p:cNvPr>
          <p:cNvPicPr>
            <a:picLocks noChangeAspect="1"/>
          </p:cNvPicPr>
          <p:nvPr/>
        </p:nvPicPr>
        <p:blipFill>
          <a:blip r:embed="rId3"/>
          <a:stretch>
            <a:fillRect/>
          </a:stretch>
        </p:blipFill>
        <p:spPr>
          <a:xfrm>
            <a:off x="4029919" y="345921"/>
            <a:ext cx="8164010" cy="3195322"/>
          </a:xfrm>
          <a:prstGeom prst="rect">
            <a:avLst/>
          </a:prstGeom>
        </p:spPr>
      </p:pic>
    </p:spTree>
    <p:extLst>
      <p:ext uri="{BB962C8B-B14F-4D97-AF65-F5344CB8AC3E}">
        <p14:creationId xmlns:p14="http://schemas.microsoft.com/office/powerpoint/2010/main" val="1869937378"/>
      </p:ext>
    </p:extLst>
  </p:cSld>
  <p:clrMapOvr>
    <a:masterClrMapping/>
  </p:clrMapOvr>
  <p:transition spd="slow">
    <p:cover/>
  </p:transition>
</p:sld>
</file>

<file path=ppt/theme/theme1.xml><?xml version="1.0" encoding="utf-8"?>
<a:theme xmlns:a="http://schemas.openxmlformats.org/drawingml/2006/main" name="Office Theme">
  <a:themeElements>
    <a:clrScheme name="Custom 22">
      <a:dk1>
        <a:sysClr val="windowText" lastClr="000000"/>
      </a:dk1>
      <a:lt1>
        <a:sysClr val="window" lastClr="FFFFFF"/>
      </a:lt1>
      <a:dk2>
        <a:srgbClr val="44546A"/>
      </a:dk2>
      <a:lt2>
        <a:srgbClr val="E7E6E6"/>
      </a:lt2>
      <a:accent1>
        <a:srgbClr val="155463"/>
      </a:accent1>
      <a:accent2>
        <a:srgbClr val="A8CADC"/>
      </a:accent2>
      <a:accent3>
        <a:srgbClr val="74A9EA"/>
      </a:accent3>
      <a:accent4>
        <a:srgbClr val="04B3C3"/>
      </a:accent4>
      <a:accent5>
        <a:srgbClr val="5F8473"/>
      </a:accent5>
      <a:accent6>
        <a:srgbClr val="D1EF59"/>
      </a:accent6>
      <a:hlink>
        <a:srgbClr val="0563C1"/>
      </a:hlink>
      <a:folHlink>
        <a:srgbClr val="954F72"/>
      </a:folHlink>
    </a:clrScheme>
    <a:fontScheme name="Custom 29">
      <a:majorFont>
        <a:latin typeface="Seaford Bold"/>
        <a:ea typeface=""/>
        <a:cs typeface=""/>
      </a:majorFont>
      <a:minorFont>
        <a:latin typeface="Quir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2">
    <a:dk1>
      <a:sysClr val="windowText" lastClr="000000"/>
    </a:dk1>
    <a:lt1>
      <a:sysClr val="window" lastClr="FFFFFF"/>
    </a:lt1>
    <a:dk2>
      <a:srgbClr val="44546A"/>
    </a:dk2>
    <a:lt2>
      <a:srgbClr val="E7E6E6"/>
    </a:lt2>
    <a:accent1>
      <a:srgbClr val="155463"/>
    </a:accent1>
    <a:accent2>
      <a:srgbClr val="A8CADC"/>
    </a:accent2>
    <a:accent3>
      <a:srgbClr val="74A9EA"/>
    </a:accent3>
    <a:accent4>
      <a:srgbClr val="04B3C3"/>
    </a:accent4>
    <a:accent5>
      <a:srgbClr val="5F8473"/>
    </a:accent5>
    <a:accent6>
      <a:srgbClr val="D1EF59"/>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608FD8-5125-42C9-8D64-75AA059BF8C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58C8D88-C1B9-4BB3-8CF4-AA0F02CC0C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6D3147F-17C1-4C4C-A1F9-80FC5807016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20</TotalTime>
  <Words>387</Words>
  <Application>Microsoft Office PowerPoint</Application>
  <PresentationFormat>Widescreen</PresentationFormat>
  <Paragraphs>63</Paragraphs>
  <Slides>15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Quire Sans</vt:lpstr>
      <vt:lpstr>Seaford</vt:lpstr>
      <vt:lpstr>Seaford Bold</vt:lpstr>
      <vt:lpstr>Office Theme</vt:lpstr>
      <vt:lpstr>Analyzing Suicide Rates from 1985 to 2016</vt:lpstr>
      <vt:lpstr>introduction</vt:lpstr>
      <vt:lpstr>Global statistics</vt:lpstr>
      <vt:lpstr>Global statistics</vt:lpstr>
      <vt:lpstr>Global statistics</vt:lpstr>
      <vt:lpstr>Global statistics</vt:lpstr>
      <vt:lpstr>Global statistics</vt:lpstr>
      <vt:lpstr>domestic  statistics</vt:lpstr>
      <vt:lpstr>domestic  statistics</vt:lpstr>
      <vt:lpstr>domestic  statistics</vt:lpstr>
      <vt:lpstr>domestic  statistics</vt:lpstr>
      <vt:lpstr>Machine learning</vt:lpstr>
      <vt:lpstr>PowerPoint Presentation</vt:lpstr>
      <vt:lpstr>Neural net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lastModifiedBy>Samson Zewde</cp:lastModifiedBy>
  <cp:revision>290</cp:revision>
  <dcterms:created xsi:type="dcterms:W3CDTF">2023-08-07T23:22:25Z</dcterms:created>
  <dcterms:modified xsi:type="dcterms:W3CDTF">2023-08-08T22:28:55Z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